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6"/>
  </p:notesMasterIdLst>
  <p:sldIdLst>
    <p:sldId id="319" r:id="rId3"/>
    <p:sldId id="320" r:id="rId4"/>
    <p:sldId id="297" r:id="rId5"/>
    <p:sldId id="374" r:id="rId6"/>
    <p:sldId id="377" r:id="rId7"/>
    <p:sldId id="378" r:id="rId8"/>
    <p:sldId id="373" r:id="rId9"/>
    <p:sldId id="379" r:id="rId10"/>
    <p:sldId id="366" r:id="rId11"/>
    <p:sldId id="380" r:id="rId12"/>
    <p:sldId id="381" r:id="rId13"/>
    <p:sldId id="382" r:id="rId14"/>
    <p:sldId id="273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6" autoAdjust="0"/>
    <p:restoredTop sz="94660"/>
  </p:normalViewPr>
  <p:slideViewPr>
    <p:cSldViewPr snapToGrid="0">
      <p:cViewPr varScale="1">
        <p:scale>
          <a:sx n="86" d="100"/>
          <a:sy n="86" d="100"/>
        </p:scale>
        <p:origin x="68" y="5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02FB40-9C9C-47B4-B165-CA522443B844}" type="datetimeFigureOut">
              <a:rPr lang="zh-CN" altLang="en-US" smtClean="0"/>
              <a:t>2024/3/12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B4FEE-21CE-41E2-A65A-24D752085E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4658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576198-4CF3-446F-B204-6B1848582D6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576198-4CF3-446F-B204-6B1848582D6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2419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576198-4CF3-446F-B204-6B1848582D6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576198-4CF3-446F-B204-6B1848582D6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1035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576198-4CF3-446F-B204-6B1848582D6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1513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576198-4CF3-446F-B204-6B1848582D6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7028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576198-4CF3-446F-B204-6B1848582D6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9964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576198-4CF3-446F-B204-6B1848582D6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t>2024/3/12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1291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t>2024/3/12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7235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t>2024/3/12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727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水, 户外, 夜空, 湿&#10;&#10;描述已自动生成">
            <a:extLst>
              <a:ext uri="{FF2B5EF4-FFF2-40B4-BE49-F238E27FC236}">
                <a16:creationId xmlns:a16="http://schemas.microsoft.com/office/drawing/2014/main" id="{33ECCD08-CC41-4D9B-BAD6-8F02D342C6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486" y="0"/>
            <a:ext cx="12273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943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 hasCustomPrompt="1"/>
          </p:nvPr>
        </p:nvSpPr>
        <p:spPr>
          <a:xfrm>
            <a:off x="905515" y="744551"/>
            <a:ext cx="5230812" cy="513715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1153281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8"/>
          <p:cNvSpPr>
            <a:spLocks noGrp="1"/>
          </p:cNvSpPr>
          <p:nvPr>
            <p:ph type="pic" sz="quarter" idx="10" hasCustomPrompt="1"/>
          </p:nvPr>
        </p:nvSpPr>
        <p:spPr>
          <a:xfrm>
            <a:off x="2647666" y="-1"/>
            <a:ext cx="9544334" cy="6858001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10156162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186752"/>
            <a:ext cx="12192000" cy="3671248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29415478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8"/>
          <p:cNvSpPr>
            <a:spLocks noGrp="1"/>
          </p:cNvSpPr>
          <p:nvPr>
            <p:ph type="pic" sz="quarter" idx="10" hasCustomPrompt="1"/>
          </p:nvPr>
        </p:nvSpPr>
        <p:spPr>
          <a:xfrm>
            <a:off x="1103408" y="1862919"/>
            <a:ext cx="3049809" cy="299520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1" hasCustomPrompt="1"/>
          </p:nvPr>
        </p:nvSpPr>
        <p:spPr>
          <a:xfrm>
            <a:off x="4647277" y="1862919"/>
            <a:ext cx="3049809" cy="299520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  <p:sp>
        <p:nvSpPr>
          <p:cNvPr id="5" name="图片占位符 8"/>
          <p:cNvSpPr>
            <a:spLocks noGrp="1"/>
          </p:cNvSpPr>
          <p:nvPr>
            <p:ph type="pic" sz="quarter" idx="12" hasCustomPrompt="1"/>
          </p:nvPr>
        </p:nvSpPr>
        <p:spPr>
          <a:xfrm>
            <a:off x="8191146" y="1862919"/>
            <a:ext cx="3049809" cy="299520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33791360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1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9891813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 hasCustomPrompt="1"/>
          </p:nvPr>
        </p:nvSpPr>
        <p:spPr>
          <a:xfrm>
            <a:off x="1029767" y="2306838"/>
            <a:ext cx="3009969" cy="3008727"/>
          </a:xfrm>
          <a:prstGeom prst="ellipse">
            <a:avLst/>
          </a:prstGeom>
          <a:pattFill prst="smCheck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  <p:sp>
        <p:nvSpPr>
          <p:cNvPr id="9" name="图片占位符 7"/>
          <p:cNvSpPr>
            <a:spLocks noGrp="1"/>
          </p:cNvSpPr>
          <p:nvPr>
            <p:ph type="pic" sz="quarter" idx="11" hasCustomPrompt="1"/>
          </p:nvPr>
        </p:nvSpPr>
        <p:spPr>
          <a:xfrm>
            <a:off x="4505399" y="484980"/>
            <a:ext cx="3645218" cy="3643715"/>
          </a:xfrm>
          <a:prstGeom prst="ellipse">
            <a:avLst/>
          </a:prstGeom>
          <a:pattFill prst="smCheck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  <p:sp>
        <p:nvSpPr>
          <p:cNvPr id="10" name="图片占位符 7"/>
          <p:cNvSpPr>
            <a:spLocks noGrp="1"/>
          </p:cNvSpPr>
          <p:nvPr>
            <p:ph type="pic" sz="quarter" idx="12" hasCustomPrompt="1"/>
          </p:nvPr>
        </p:nvSpPr>
        <p:spPr>
          <a:xfrm>
            <a:off x="7824081" y="3173104"/>
            <a:ext cx="3149630" cy="3148331"/>
          </a:xfrm>
          <a:prstGeom prst="ellipse">
            <a:avLst/>
          </a:prstGeom>
          <a:pattFill prst="smCheck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42867283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8"/>
          <p:cNvSpPr>
            <a:spLocks noGrp="1"/>
          </p:cNvSpPr>
          <p:nvPr>
            <p:ph type="pic" sz="quarter" idx="10" hasCustomPrompt="1"/>
          </p:nvPr>
        </p:nvSpPr>
        <p:spPr>
          <a:xfrm>
            <a:off x="3141371" y="614765"/>
            <a:ext cx="4203326" cy="5579558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759503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t>2024/3/12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9999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8"/>
          <p:cNvSpPr>
            <a:spLocks noGrp="1"/>
          </p:cNvSpPr>
          <p:nvPr>
            <p:ph type="pic" sz="quarter" idx="10" hasCustomPrompt="1"/>
          </p:nvPr>
        </p:nvSpPr>
        <p:spPr>
          <a:xfrm>
            <a:off x="999881" y="1877244"/>
            <a:ext cx="10233311" cy="4103704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16081594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8"/>
          <p:cNvSpPr>
            <a:spLocks noGrp="1"/>
          </p:cNvSpPr>
          <p:nvPr>
            <p:ph type="pic" sz="quarter" idx="10" hasCustomPrompt="1"/>
          </p:nvPr>
        </p:nvSpPr>
        <p:spPr>
          <a:xfrm rot="2700000">
            <a:off x="6141004" y="-1667055"/>
            <a:ext cx="1387634" cy="3549575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 hasCustomPrompt="1"/>
          </p:nvPr>
        </p:nvSpPr>
        <p:spPr>
          <a:xfrm rot="2700000">
            <a:off x="7492493" y="-2078420"/>
            <a:ext cx="1387634" cy="5948385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2" hasCustomPrompt="1"/>
          </p:nvPr>
        </p:nvSpPr>
        <p:spPr>
          <a:xfrm rot="2700000">
            <a:off x="8018223" y="-1671921"/>
            <a:ext cx="2561214" cy="8941487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  <p:sp>
        <p:nvSpPr>
          <p:cNvPr id="5" name="图片占位符 8"/>
          <p:cNvSpPr>
            <a:spLocks noGrp="1"/>
          </p:cNvSpPr>
          <p:nvPr>
            <p:ph type="pic" sz="quarter" idx="13" hasCustomPrompt="1"/>
          </p:nvPr>
        </p:nvSpPr>
        <p:spPr>
          <a:xfrm rot="2700000">
            <a:off x="10177298" y="1194836"/>
            <a:ext cx="1387634" cy="607143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  <p:sp>
        <p:nvSpPr>
          <p:cNvPr id="6" name="图片占位符 8"/>
          <p:cNvSpPr>
            <a:spLocks noGrp="1"/>
          </p:cNvSpPr>
          <p:nvPr>
            <p:ph type="pic" sz="quarter" idx="14" hasCustomPrompt="1"/>
          </p:nvPr>
        </p:nvSpPr>
        <p:spPr>
          <a:xfrm rot="2700000">
            <a:off x="11252103" y="3935490"/>
            <a:ext cx="1387634" cy="2829694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21566005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4310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saturation sat="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891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bg>
      <p:bgPr>
        <a:solidFill>
          <a:srgbClr val="232A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91314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水, 户外, 夜空, 湿&#10;&#10;描述已自动生成">
            <a:extLst>
              <a:ext uri="{FF2B5EF4-FFF2-40B4-BE49-F238E27FC236}">
                <a16:creationId xmlns:a16="http://schemas.microsoft.com/office/drawing/2014/main" id="{33ECCD08-CC41-4D9B-BAD6-8F02D342C6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486" y="0"/>
            <a:ext cx="12273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221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bg>
      <p:bgPr>
        <a:solidFill>
          <a:srgbClr val="0017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82108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6563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569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t>2024/3/12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58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t>2024/3/12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965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t>2024/3/12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625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t>2024/3/12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700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t>2024/3/12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781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t>2024/3/12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330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t>2024/3/12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452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F24E0-930B-4A04-9F56-81E5D8061857}" type="datetimeFigureOut">
              <a:rPr lang="zh-CN" altLang="en-US" smtClean="0"/>
              <a:t>2024/3/12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1323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8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712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790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2E4E747-1481-BE1B-568A-2E61291D2F99}"/>
              </a:ext>
            </a:extLst>
          </p:cNvPr>
          <p:cNvSpPr txBox="1"/>
          <p:nvPr/>
        </p:nvSpPr>
        <p:spPr>
          <a:xfrm>
            <a:off x="832624" y="669073"/>
            <a:ext cx="2215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PART5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AE81BA4-FCDE-ADE1-A434-EEAD3A1821CC}"/>
              </a:ext>
            </a:extLst>
          </p:cNvPr>
          <p:cNvSpPr txBox="1"/>
          <p:nvPr/>
        </p:nvSpPr>
        <p:spPr>
          <a:xfrm>
            <a:off x="564980" y="2609386"/>
            <a:ext cx="1538883" cy="38657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人文关怀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生命尊重</a:t>
            </a:r>
          </a:p>
        </p:txBody>
      </p:sp>
    </p:spTree>
    <p:extLst>
      <p:ext uri="{BB962C8B-B14F-4D97-AF65-F5344CB8AC3E}">
        <p14:creationId xmlns:p14="http://schemas.microsoft.com/office/powerpoint/2010/main" val="1460094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1353">
        <p14:reveal/>
      </p:transition>
    </mc:Choice>
    <mc:Fallback>
      <p:transition spd="slow" advClick="0" advTm="1353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6D187E28-6A7E-4294-91BF-4BFB471E5DAA}"/>
              </a:ext>
            </a:extLst>
          </p:cNvPr>
          <p:cNvSpPr/>
          <p:nvPr/>
        </p:nvSpPr>
        <p:spPr>
          <a:xfrm>
            <a:off x="5492261" y="1524000"/>
            <a:ext cx="5532097" cy="3095095"/>
          </a:xfrm>
          <a:prstGeom prst="rect">
            <a:avLst/>
          </a:prstGeom>
          <a:solidFill>
            <a:srgbClr val="647CF3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C3A659-72E6-4266-8F39-09F4D0224030}"/>
              </a:ext>
            </a:extLst>
          </p:cNvPr>
          <p:cNvSpPr/>
          <p:nvPr/>
        </p:nvSpPr>
        <p:spPr>
          <a:xfrm>
            <a:off x="5891434" y="1710568"/>
            <a:ext cx="4829522" cy="2816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0" i="0" dirty="0">
                <a:solidFill>
                  <a:schemeClr val="bg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面对生存挑战，每个角色的选择与坚持，都揭示了尊重生命、珍视和平的主题，引导我们深入思考人的价值与责任，从而提升我们的道德素养和社会责任感。</a:t>
            </a:r>
            <a:endParaRPr lang="en-US" altLang="zh-CN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23107D-C23C-1929-0BB6-09CEEEACE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9" y="1612281"/>
            <a:ext cx="5236798" cy="292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41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2E4E747-1481-BE1B-568A-2E61291D2F99}"/>
              </a:ext>
            </a:extLst>
          </p:cNvPr>
          <p:cNvSpPr txBox="1"/>
          <p:nvPr/>
        </p:nvSpPr>
        <p:spPr>
          <a:xfrm>
            <a:off x="832624" y="669073"/>
            <a:ext cx="2215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PART5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AE81BA4-FCDE-ADE1-A434-EEAD3A1821CC}"/>
              </a:ext>
            </a:extLst>
          </p:cNvPr>
          <p:cNvSpPr txBox="1"/>
          <p:nvPr/>
        </p:nvSpPr>
        <p:spPr>
          <a:xfrm rot="16200000">
            <a:off x="2602538" y="-96643"/>
            <a:ext cx="861774" cy="38657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400" dirty="0">
                <a:solidFill>
                  <a:prstClr val="white">
                    <a:lumMod val="95000"/>
                  </a:prst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Ending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5391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1353">
        <p14:reveal/>
      </p:transition>
    </mc:Choice>
    <mc:Fallback>
      <p:transition spd="slow" advClick="0" advTm="1353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75981" y="519289"/>
            <a:ext cx="11243486" cy="5971822"/>
          </a:xfrm>
          <a:prstGeom prst="line">
            <a:avLst/>
          </a:prstGeom>
          <a:ln>
            <a:solidFill>
              <a:schemeClr val="bg1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 rot="11174285">
            <a:off x="891067" y="1523780"/>
            <a:ext cx="160862" cy="160862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 rot="11174285">
            <a:off x="306437" y="1014025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 rot="11174285">
            <a:off x="339266" y="2953362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 rot="11174285">
            <a:off x="1039965" y="5009490"/>
            <a:ext cx="160862" cy="160862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 rot="11174285">
            <a:off x="739292" y="3635966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椭圆 12"/>
          <p:cNvSpPr/>
          <p:nvPr/>
        </p:nvSpPr>
        <p:spPr>
          <a:xfrm rot="11174285">
            <a:off x="1787152" y="3956700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4" name="椭圆 13"/>
          <p:cNvSpPr/>
          <p:nvPr/>
        </p:nvSpPr>
        <p:spPr>
          <a:xfrm rot="11174285">
            <a:off x="2452917" y="3177005"/>
            <a:ext cx="160862" cy="160862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" name="椭圆 14"/>
          <p:cNvSpPr/>
          <p:nvPr/>
        </p:nvSpPr>
        <p:spPr>
          <a:xfrm rot="11174285">
            <a:off x="1507045" y="2346701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22" name="直接连接符 21"/>
          <p:cNvCxnSpPr>
            <a:stCxn id="32" idx="2"/>
            <a:endCxn id="15" idx="5"/>
          </p:cNvCxnSpPr>
          <p:nvPr/>
        </p:nvCxnSpPr>
        <p:spPr>
          <a:xfrm>
            <a:off x="749753" y="2341423"/>
            <a:ext cx="799579" cy="30186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9" idx="1"/>
            <a:endCxn id="8" idx="5"/>
          </p:cNvCxnSpPr>
          <p:nvPr/>
        </p:nvCxnSpPr>
        <p:spPr>
          <a:xfrm>
            <a:off x="488728" y="1213543"/>
            <a:ext cx="432414" cy="327952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8" idx="1"/>
            <a:endCxn id="32" idx="5"/>
          </p:cNvCxnSpPr>
          <p:nvPr/>
        </p:nvCxnSpPr>
        <p:spPr>
          <a:xfrm flipH="1">
            <a:off x="655227" y="1666927"/>
            <a:ext cx="366627" cy="622662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32" idx="7"/>
            <a:endCxn id="10" idx="4"/>
          </p:cNvCxnSpPr>
          <p:nvPr/>
        </p:nvCxnSpPr>
        <p:spPr>
          <a:xfrm flipH="1">
            <a:off x="464649" y="2371611"/>
            <a:ext cx="181612" cy="582421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 rot="11174285">
            <a:off x="633412" y="2276740"/>
            <a:ext cx="116686" cy="116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40" name="直接连接符 39"/>
          <p:cNvCxnSpPr>
            <a:stCxn id="10" idx="2"/>
          </p:cNvCxnSpPr>
          <p:nvPr/>
        </p:nvCxnSpPr>
        <p:spPr>
          <a:xfrm flipV="1">
            <a:off x="564784" y="3008313"/>
            <a:ext cx="632891" cy="70432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12" idx="4"/>
          </p:cNvCxnSpPr>
          <p:nvPr/>
        </p:nvCxnSpPr>
        <p:spPr>
          <a:xfrm flipV="1">
            <a:off x="863577" y="3055633"/>
            <a:ext cx="384775" cy="580997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/>
        </p:nvSpPr>
        <p:spPr>
          <a:xfrm rot="11174285">
            <a:off x="1187071" y="2948009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50" name="直接连接符 49"/>
          <p:cNvCxnSpPr>
            <a:endCxn id="55" idx="4"/>
          </p:cNvCxnSpPr>
          <p:nvPr/>
        </p:nvCxnSpPr>
        <p:spPr>
          <a:xfrm>
            <a:off x="357658" y="3096282"/>
            <a:ext cx="143268" cy="1165594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12" idx="7"/>
          </p:cNvCxnSpPr>
          <p:nvPr/>
        </p:nvCxnSpPr>
        <p:spPr>
          <a:xfrm flipH="1">
            <a:off x="464541" y="3818257"/>
            <a:ext cx="299442" cy="540183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椭圆 54"/>
          <p:cNvSpPr/>
          <p:nvPr/>
        </p:nvSpPr>
        <p:spPr>
          <a:xfrm rot="11174285">
            <a:off x="415840" y="4261422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56" name="直接连接符 55"/>
          <p:cNvCxnSpPr>
            <a:stCxn id="12" idx="1"/>
            <a:endCxn id="11" idx="5"/>
          </p:cNvCxnSpPr>
          <p:nvPr/>
        </p:nvCxnSpPr>
        <p:spPr>
          <a:xfrm>
            <a:off x="921583" y="3835484"/>
            <a:ext cx="148457" cy="1191721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3" idx="4"/>
            <a:endCxn id="49" idx="1"/>
          </p:cNvCxnSpPr>
          <p:nvPr/>
        </p:nvCxnSpPr>
        <p:spPr>
          <a:xfrm flipH="1" flipV="1">
            <a:off x="1270297" y="3039100"/>
            <a:ext cx="642238" cy="918270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1174285">
            <a:off x="659258" y="5901744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62" name="直接连接符 61"/>
          <p:cNvCxnSpPr>
            <a:stCxn id="11" idx="7"/>
            <a:endCxn id="55" idx="1"/>
          </p:cNvCxnSpPr>
          <p:nvPr/>
        </p:nvCxnSpPr>
        <p:spPr>
          <a:xfrm flipH="1" flipV="1">
            <a:off x="540637" y="4398012"/>
            <a:ext cx="517043" cy="742265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61" idx="3"/>
            <a:endCxn id="11" idx="0"/>
          </p:cNvCxnSpPr>
          <p:nvPr/>
        </p:nvCxnSpPr>
        <p:spPr>
          <a:xfrm flipV="1">
            <a:off x="858776" y="5169876"/>
            <a:ext cx="252880" cy="773786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2" idx="2"/>
            <a:endCxn id="13" idx="6"/>
          </p:cNvCxnSpPr>
          <p:nvPr/>
        </p:nvCxnSpPr>
        <p:spPr>
          <a:xfrm>
            <a:off x="962837" y="3760251"/>
            <a:ext cx="824985" cy="297254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>
            <a:stCxn id="49" idx="3"/>
            <a:endCxn id="15" idx="0"/>
          </p:cNvCxnSpPr>
          <p:nvPr/>
        </p:nvCxnSpPr>
        <p:spPr>
          <a:xfrm flipV="1">
            <a:off x="1278162" y="2572219"/>
            <a:ext cx="329688" cy="394928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椭圆 86"/>
          <p:cNvSpPr/>
          <p:nvPr/>
        </p:nvSpPr>
        <p:spPr>
          <a:xfrm rot="11174285">
            <a:off x="3621097" y="2072835"/>
            <a:ext cx="395819" cy="39581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8" name="椭圆 87"/>
          <p:cNvSpPr/>
          <p:nvPr/>
        </p:nvSpPr>
        <p:spPr>
          <a:xfrm rot="11174285">
            <a:off x="5999814" y="3300325"/>
            <a:ext cx="395819" cy="39581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9" name="椭圆 88"/>
          <p:cNvSpPr/>
          <p:nvPr/>
        </p:nvSpPr>
        <p:spPr>
          <a:xfrm rot="11174285">
            <a:off x="8373719" y="4571234"/>
            <a:ext cx="395819" cy="39581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5" name="椭圆 34"/>
          <p:cNvSpPr/>
          <p:nvPr/>
        </p:nvSpPr>
        <p:spPr>
          <a:xfrm rot="11174285">
            <a:off x="1974739" y="5068948"/>
            <a:ext cx="166385" cy="16638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36" name="直接连接符 35"/>
          <p:cNvCxnSpPr>
            <a:stCxn id="13" idx="0"/>
            <a:endCxn id="11" idx="2"/>
          </p:cNvCxnSpPr>
          <p:nvPr/>
        </p:nvCxnSpPr>
        <p:spPr>
          <a:xfrm flipH="1">
            <a:off x="1200351" y="4182218"/>
            <a:ext cx="687606" cy="916443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 rot="11174285">
            <a:off x="2716096" y="5660433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41" name="直接连接符 40"/>
          <p:cNvCxnSpPr>
            <a:stCxn id="11" idx="2"/>
            <a:endCxn id="35" idx="6"/>
          </p:cNvCxnSpPr>
          <p:nvPr/>
        </p:nvCxnSpPr>
        <p:spPr>
          <a:xfrm>
            <a:off x="1200351" y="5098661"/>
            <a:ext cx="774881" cy="44439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stCxn id="35" idx="1"/>
            <a:endCxn id="37" idx="4"/>
          </p:cNvCxnSpPr>
          <p:nvPr/>
        </p:nvCxnSpPr>
        <p:spPr>
          <a:xfrm>
            <a:off x="2110017" y="5217010"/>
            <a:ext cx="731462" cy="444093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椭圆 46"/>
          <p:cNvSpPr/>
          <p:nvPr/>
        </p:nvSpPr>
        <p:spPr>
          <a:xfrm rot="11174285">
            <a:off x="3271201" y="6334380"/>
            <a:ext cx="313460" cy="313460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48" name="直接连接符 47"/>
          <p:cNvCxnSpPr>
            <a:stCxn id="35" idx="0"/>
            <a:endCxn id="61" idx="2"/>
          </p:cNvCxnSpPr>
          <p:nvPr/>
        </p:nvCxnSpPr>
        <p:spPr>
          <a:xfrm flipH="1">
            <a:off x="882803" y="5234840"/>
            <a:ext cx="1166088" cy="791189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椭圆 53"/>
          <p:cNvSpPr/>
          <p:nvPr/>
        </p:nvSpPr>
        <p:spPr>
          <a:xfrm rot="11174285">
            <a:off x="4308757" y="6026626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7" name="椭圆 56"/>
          <p:cNvSpPr/>
          <p:nvPr/>
        </p:nvSpPr>
        <p:spPr>
          <a:xfrm rot="11174285">
            <a:off x="3111214" y="5123648"/>
            <a:ext cx="136854" cy="1368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59" name="直接连接符 58"/>
          <p:cNvCxnSpPr>
            <a:endCxn id="9" idx="5"/>
          </p:cNvCxnSpPr>
          <p:nvPr/>
        </p:nvCxnSpPr>
        <p:spPr>
          <a:xfrm>
            <a:off x="-88135" y="253388"/>
            <a:ext cx="436490" cy="785328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rot="4922515" flipH="1" flipV="1">
            <a:off x="11188447" y="-115035"/>
            <a:ext cx="85116" cy="810987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endCxn id="69" idx="0"/>
          </p:cNvCxnSpPr>
          <p:nvPr/>
        </p:nvCxnSpPr>
        <p:spPr>
          <a:xfrm rot="4922515" flipH="1">
            <a:off x="11994311" y="27234"/>
            <a:ext cx="601612" cy="873749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endCxn id="72" idx="7"/>
          </p:cNvCxnSpPr>
          <p:nvPr/>
        </p:nvCxnSpPr>
        <p:spPr>
          <a:xfrm flipH="1" flipV="1">
            <a:off x="11082147" y="1625544"/>
            <a:ext cx="1396993" cy="183428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rot="4922515" flipH="1">
            <a:off x="11220942" y="707298"/>
            <a:ext cx="1737014" cy="669090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endCxn id="72" idx="1"/>
          </p:cNvCxnSpPr>
          <p:nvPr/>
        </p:nvCxnSpPr>
        <p:spPr>
          <a:xfrm flipH="1">
            <a:off x="11063037" y="265638"/>
            <a:ext cx="652903" cy="1223205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椭圆 68"/>
          <p:cNvSpPr/>
          <p:nvPr/>
        </p:nvSpPr>
        <p:spPr>
          <a:xfrm rot="4922515">
            <a:off x="11595586" y="129195"/>
            <a:ext cx="226310" cy="226310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0" name="椭圆 69"/>
          <p:cNvSpPr/>
          <p:nvPr/>
        </p:nvSpPr>
        <p:spPr>
          <a:xfrm rot="4922515">
            <a:off x="12674069" y="670983"/>
            <a:ext cx="180150" cy="180150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71" name="直接连接符 70"/>
          <p:cNvCxnSpPr>
            <a:stCxn id="70" idx="5"/>
            <a:endCxn id="79" idx="1"/>
          </p:cNvCxnSpPr>
          <p:nvPr/>
        </p:nvCxnSpPr>
        <p:spPr>
          <a:xfrm flipH="1">
            <a:off x="12538040" y="832956"/>
            <a:ext cx="171843" cy="921798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>
          <a:xfrm rot="4922515">
            <a:off x="10906639" y="1469146"/>
            <a:ext cx="195205" cy="19520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73" name="直接连接符 72"/>
          <p:cNvCxnSpPr/>
          <p:nvPr/>
        </p:nvCxnSpPr>
        <p:spPr>
          <a:xfrm rot="4922515" flipH="1">
            <a:off x="10373855" y="995908"/>
            <a:ext cx="1065825" cy="19988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78" idx="1"/>
          </p:cNvCxnSpPr>
          <p:nvPr/>
        </p:nvCxnSpPr>
        <p:spPr>
          <a:xfrm flipV="1">
            <a:off x="9754058" y="395402"/>
            <a:ext cx="1033650" cy="524273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stCxn id="78" idx="7"/>
          </p:cNvCxnSpPr>
          <p:nvPr/>
        </p:nvCxnSpPr>
        <p:spPr>
          <a:xfrm>
            <a:off x="9777204" y="1085247"/>
            <a:ext cx="1195931" cy="513783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椭圆 77"/>
          <p:cNvSpPr/>
          <p:nvPr/>
        </p:nvSpPr>
        <p:spPr>
          <a:xfrm rot="4922515">
            <a:off x="9564630" y="895819"/>
            <a:ext cx="236430" cy="2364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9" name="椭圆 78"/>
          <p:cNvSpPr/>
          <p:nvPr/>
        </p:nvSpPr>
        <p:spPr>
          <a:xfrm rot="4922515">
            <a:off x="12356720" y="1731919"/>
            <a:ext cx="226310" cy="226310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0" name="椭圆 79"/>
          <p:cNvSpPr/>
          <p:nvPr/>
        </p:nvSpPr>
        <p:spPr>
          <a:xfrm rot="4922515">
            <a:off x="10610000" y="232292"/>
            <a:ext cx="315430" cy="3154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1" name="椭圆 80"/>
          <p:cNvSpPr/>
          <p:nvPr/>
        </p:nvSpPr>
        <p:spPr>
          <a:xfrm rot="11174285">
            <a:off x="11386378" y="1885614"/>
            <a:ext cx="313460" cy="313460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2" name="椭圆 81"/>
          <p:cNvSpPr/>
          <p:nvPr/>
        </p:nvSpPr>
        <p:spPr>
          <a:xfrm rot="11174285">
            <a:off x="8838397" y="381600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3" name="椭圆 82"/>
          <p:cNvSpPr/>
          <p:nvPr/>
        </p:nvSpPr>
        <p:spPr>
          <a:xfrm rot="11174285">
            <a:off x="9953569" y="1568422"/>
            <a:ext cx="136854" cy="1368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4006378" y="1570088"/>
            <a:ext cx="40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dirty="0">
                <a:solidFill>
                  <a:schemeClr val="bg1"/>
                </a:solidFill>
              </a:rPr>
              <a:t>富有深厚思想政治内涵的艺术载体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6445629" y="2830949"/>
            <a:ext cx="3478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dirty="0">
                <a:solidFill>
                  <a:schemeClr val="bg1"/>
                </a:solidFill>
              </a:rPr>
              <a:t>激发同学们对科技进步、人类命运、社会责任等议题的深入思考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8683220" y="4111109"/>
            <a:ext cx="338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dirty="0">
                <a:solidFill>
                  <a:schemeClr val="bg1"/>
                </a:solidFill>
              </a:rPr>
              <a:t>进一步提升思想政治教育的效果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AE81BA4-FCDE-ADE1-A434-EEAD3A1821CC}"/>
              </a:ext>
            </a:extLst>
          </p:cNvPr>
          <p:cNvSpPr txBox="1"/>
          <p:nvPr/>
        </p:nvSpPr>
        <p:spPr>
          <a:xfrm rot="16200000">
            <a:off x="2966811" y="-334536"/>
            <a:ext cx="861774" cy="38657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Ending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2E4E747-1481-BE1B-568A-2E61291D2F99}"/>
              </a:ext>
            </a:extLst>
          </p:cNvPr>
          <p:cNvSpPr txBox="1"/>
          <p:nvPr/>
        </p:nvSpPr>
        <p:spPr>
          <a:xfrm>
            <a:off x="728546" y="446049"/>
            <a:ext cx="2215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PART5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6030">
        <p159:morph option="byObject"/>
      </p:transition>
    </mc:Choice>
    <mc:Fallback>
      <p:transition spd="slow" advClick="0" advTm="60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8" grpId="0" animBg="1"/>
      <p:bldP spid="89" grpId="0" animBg="1"/>
      <p:bldP spid="60" grpId="0"/>
      <p:bldP spid="84" grpId="0"/>
      <p:bldP spid="8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8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789C7A7-93D0-6E55-0A20-5AA73CF34A98}"/>
              </a:ext>
            </a:extLst>
          </p:cNvPr>
          <p:cNvSpPr txBox="1"/>
          <p:nvPr/>
        </p:nvSpPr>
        <p:spPr>
          <a:xfrm>
            <a:off x="10834221" y="1583474"/>
            <a:ext cx="800219" cy="28770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 dirty="0">
                <a:latin typeface="华文行楷" panose="02010800040101010101" pitchFamily="2" charset="-122"/>
                <a:ea typeface="华文行楷" panose="02010800040101010101" pitchFamily="2" charset="-122"/>
              </a:rPr>
              <a:t>流浪地球二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43AEC6-0BF5-DAC5-F877-13478CD3BBCC}"/>
              </a:ext>
            </a:extLst>
          </p:cNvPr>
          <p:cNvSpPr txBox="1"/>
          <p:nvPr/>
        </p:nvSpPr>
        <p:spPr>
          <a:xfrm>
            <a:off x="9656649" y="3627864"/>
            <a:ext cx="1107996" cy="406647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dirty="0">
                <a:latin typeface="华文行楷" panose="02010800040101010101" pitchFamily="2" charset="-122"/>
                <a:ea typeface="华文行楷" panose="02010800040101010101" pitchFamily="2" charset="-122"/>
              </a:rPr>
              <a:t>蕴含深邃思想</a:t>
            </a:r>
            <a:endParaRPr lang="en-US" altLang="zh-CN" sz="2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2000" dirty="0">
                <a:latin typeface="华文行楷" panose="02010800040101010101" pitchFamily="2" charset="-122"/>
                <a:ea typeface="华文行楷" panose="02010800040101010101" pitchFamily="2" charset="-122"/>
              </a:rPr>
              <a:t>与人文关怀的</a:t>
            </a:r>
            <a:endParaRPr lang="en-US" altLang="zh-CN" sz="2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2000" dirty="0">
                <a:latin typeface="华文行楷" panose="02010800040101010101" pitchFamily="2" charset="-122"/>
                <a:ea typeface="华文行楷" panose="02010800040101010101" pitchFamily="2" charset="-122"/>
              </a:rPr>
              <a:t>科幻巨制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213B21-19FE-1412-BC80-8CBE60732358}"/>
              </a:ext>
            </a:extLst>
          </p:cNvPr>
          <p:cNvSpPr txBox="1"/>
          <p:nvPr/>
        </p:nvSpPr>
        <p:spPr>
          <a:xfrm>
            <a:off x="8802029" y="6457890"/>
            <a:ext cx="3389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华文行楷" panose="02010800040101010101" pitchFamily="2" charset="-122"/>
                <a:ea typeface="华文行楷" panose="02010800040101010101" pitchFamily="2" charset="-122"/>
              </a:rPr>
              <a:t>队名：队队队，你说的都队</a:t>
            </a:r>
          </a:p>
        </p:txBody>
      </p:sp>
    </p:spTree>
    <p:extLst>
      <p:ext uri="{BB962C8B-B14F-4D97-AF65-F5344CB8AC3E}">
        <p14:creationId xmlns:p14="http://schemas.microsoft.com/office/powerpoint/2010/main" val="501308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790">
        <p14:reveal/>
      </p:transition>
    </mc:Choice>
    <mc:Fallback>
      <p:transition spd="slow" advClick="0" advTm="79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2E4E747-1481-BE1B-568A-2E61291D2F99}"/>
              </a:ext>
            </a:extLst>
          </p:cNvPr>
          <p:cNvSpPr txBox="1"/>
          <p:nvPr/>
        </p:nvSpPr>
        <p:spPr>
          <a:xfrm>
            <a:off x="832624" y="669073"/>
            <a:ext cx="2215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>
                    <a:lumMod val="9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PART1</a:t>
            </a:r>
            <a:endParaRPr lang="zh-CN" altLang="en-US" sz="5400" dirty="0">
              <a:solidFill>
                <a:schemeClr val="bg1">
                  <a:lumMod val="9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AE81BA4-FCDE-ADE1-A434-EEAD3A1821CC}"/>
              </a:ext>
            </a:extLst>
          </p:cNvPr>
          <p:cNvSpPr txBox="1"/>
          <p:nvPr/>
        </p:nvSpPr>
        <p:spPr>
          <a:xfrm>
            <a:off x="1242089" y="2609386"/>
            <a:ext cx="861774" cy="38657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400" dirty="0">
                <a:solidFill>
                  <a:schemeClr val="bg1">
                    <a:lumMod val="9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影片概述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1353">
        <p14:reveal/>
      </p:transition>
    </mc:Choice>
    <mc:Fallback>
      <p:transition spd="slow" advClick="0" advTm="1353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077">
            <a:extLst>
              <a:ext uri="{FF2B5EF4-FFF2-40B4-BE49-F238E27FC236}">
                <a16:creationId xmlns:a16="http://schemas.microsoft.com/office/drawing/2014/main" id="{3D968E21-D820-4DF5-AFF8-006A8CD6DB84}"/>
              </a:ext>
            </a:extLst>
          </p:cNvPr>
          <p:cNvSpPr/>
          <p:nvPr/>
        </p:nvSpPr>
        <p:spPr>
          <a:xfrm rot="20104968" flipH="1">
            <a:off x="1715331" y="1337718"/>
            <a:ext cx="4682166" cy="4732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354" y="19158"/>
                </a:moveTo>
                <a:cubicBezTo>
                  <a:pt x="13323" y="19158"/>
                  <a:pt x="13292" y="19187"/>
                  <a:pt x="13262" y="19187"/>
                </a:cubicBezTo>
                <a:cubicBezTo>
                  <a:pt x="12892" y="17937"/>
                  <a:pt x="12892" y="17937"/>
                  <a:pt x="12892" y="17937"/>
                </a:cubicBezTo>
                <a:cubicBezTo>
                  <a:pt x="12615" y="17995"/>
                  <a:pt x="12615" y="17995"/>
                  <a:pt x="12615" y="17995"/>
                </a:cubicBezTo>
                <a:cubicBezTo>
                  <a:pt x="12954" y="19216"/>
                  <a:pt x="12954" y="19216"/>
                  <a:pt x="12954" y="19216"/>
                </a:cubicBezTo>
                <a:cubicBezTo>
                  <a:pt x="12431" y="19362"/>
                  <a:pt x="12062" y="19827"/>
                  <a:pt x="12062" y="20379"/>
                </a:cubicBezTo>
                <a:cubicBezTo>
                  <a:pt x="12062" y="21077"/>
                  <a:pt x="12615" y="21600"/>
                  <a:pt x="13354" y="21600"/>
                </a:cubicBezTo>
                <a:cubicBezTo>
                  <a:pt x="14062" y="21600"/>
                  <a:pt x="14615" y="21077"/>
                  <a:pt x="14615" y="20379"/>
                </a:cubicBezTo>
                <a:cubicBezTo>
                  <a:pt x="14615" y="19710"/>
                  <a:pt x="14062" y="19158"/>
                  <a:pt x="13354" y="19158"/>
                </a:cubicBezTo>
                <a:close/>
                <a:moveTo>
                  <a:pt x="15231" y="17879"/>
                </a:moveTo>
                <a:cubicBezTo>
                  <a:pt x="15169" y="17879"/>
                  <a:pt x="15138" y="17879"/>
                  <a:pt x="15108" y="17908"/>
                </a:cubicBezTo>
                <a:cubicBezTo>
                  <a:pt x="14738" y="17152"/>
                  <a:pt x="14738" y="17152"/>
                  <a:pt x="14738" y="17152"/>
                </a:cubicBezTo>
                <a:cubicBezTo>
                  <a:pt x="14554" y="17210"/>
                  <a:pt x="14554" y="17210"/>
                  <a:pt x="14554" y="17210"/>
                </a:cubicBezTo>
                <a:cubicBezTo>
                  <a:pt x="14923" y="17966"/>
                  <a:pt x="14923" y="17966"/>
                  <a:pt x="14923" y="17966"/>
                </a:cubicBezTo>
                <a:cubicBezTo>
                  <a:pt x="14646" y="18111"/>
                  <a:pt x="14492" y="18431"/>
                  <a:pt x="14523" y="18751"/>
                </a:cubicBezTo>
                <a:cubicBezTo>
                  <a:pt x="14585" y="19158"/>
                  <a:pt x="15015" y="19449"/>
                  <a:pt x="15477" y="19391"/>
                </a:cubicBezTo>
                <a:cubicBezTo>
                  <a:pt x="15908" y="19332"/>
                  <a:pt x="16215" y="18955"/>
                  <a:pt x="16154" y="18518"/>
                </a:cubicBezTo>
                <a:cubicBezTo>
                  <a:pt x="16092" y="18082"/>
                  <a:pt x="15662" y="17792"/>
                  <a:pt x="15231" y="17879"/>
                </a:cubicBezTo>
                <a:close/>
                <a:moveTo>
                  <a:pt x="12892" y="3198"/>
                </a:moveTo>
                <a:cubicBezTo>
                  <a:pt x="12923" y="3227"/>
                  <a:pt x="12954" y="3227"/>
                  <a:pt x="12954" y="3227"/>
                </a:cubicBezTo>
                <a:cubicBezTo>
                  <a:pt x="12985" y="3227"/>
                  <a:pt x="12985" y="3227"/>
                  <a:pt x="12985" y="3227"/>
                </a:cubicBezTo>
                <a:cubicBezTo>
                  <a:pt x="12831" y="3605"/>
                  <a:pt x="12831" y="3605"/>
                  <a:pt x="12831" y="3605"/>
                </a:cubicBezTo>
                <a:cubicBezTo>
                  <a:pt x="12831" y="3634"/>
                  <a:pt x="12831" y="3663"/>
                  <a:pt x="12831" y="3663"/>
                </a:cubicBezTo>
                <a:cubicBezTo>
                  <a:pt x="12831" y="3750"/>
                  <a:pt x="12892" y="3837"/>
                  <a:pt x="12954" y="3866"/>
                </a:cubicBezTo>
                <a:cubicBezTo>
                  <a:pt x="12985" y="3866"/>
                  <a:pt x="13015" y="3866"/>
                  <a:pt x="13046" y="3866"/>
                </a:cubicBezTo>
                <a:cubicBezTo>
                  <a:pt x="13077" y="3866"/>
                  <a:pt x="13108" y="3866"/>
                  <a:pt x="13138" y="3866"/>
                </a:cubicBezTo>
                <a:cubicBezTo>
                  <a:pt x="13169" y="3896"/>
                  <a:pt x="13200" y="3954"/>
                  <a:pt x="13262" y="3954"/>
                </a:cubicBezTo>
                <a:cubicBezTo>
                  <a:pt x="13292" y="3983"/>
                  <a:pt x="13323" y="3983"/>
                  <a:pt x="13323" y="3983"/>
                </a:cubicBezTo>
                <a:cubicBezTo>
                  <a:pt x="13323" y="3983"/>
                  <a:pt x="13323" y="3983"/>
                  <a:pt x="13323" y="3983"/>
                </a:cubicBezTo>
                <a:cubicBezTo>
                  <a:pt x="13415" y="3983"/>
                  <a:pt x="13508" y="3925"/>
                  <a:pt x="13538" y="3837"/>
                </a:cubicBezTo>
                <a:cubicBezTo>
                  <a:pt x="13692" y="3459"/>
                  <a:pt x="13692" y="3459"/>
                  <a:pt x="13692" y="3459"/>
                </a:cubicBezTo>
                <a:cubicBezTo>
                  <a:pt x="13692" y="3489"/>
                  <a:pt x="13723" y="3489"/>
                  <a:pt x="13754" y="3489"/>
                </a:cubicBezTo>
                <a:cubicBezTo>
                  <a:pt x="13785" y="3518"/>
                  <a:pt x="13815" y="3518"/>
                  <a:pt x="13815" y="3518"/>
                </a:cubicBezTo>
                <a:cubicBezTo>
                  <a:pt x="13908" y="3518"/>
                  <a:pt x="13969" y="3459"/>
                  <a:pt x="14000" y="3401"/>
                </a:cubicBezTo>
                <a:cubicBezTo>
                  <a:pt x="13908" y="3372"/>
                  <a:pt x="13908" y="3372"/>
                  <a:pt x="13908" y="3372"/>
                </a:cubicBezTo>
                <a:cubicBezTo>
                  <a:pt x="14000" y="3401"/>
                  <a:pt x="14000" y="3401"/>
                  <a:pt x="14000" y="3401"/>
                </a:cubicBezTo>
                <a:cubicBezTo>
                  <a:pt x="14154" y="2994"/>
                  <a:pt x="14154" y="2994"/>
                  <a:pt x="14154" y="2994"/>
                </a:cubicBezTo>
                <a:cubicBezTo>
                  <a:pt x="14185" y="2965"/>
                  <a:pt x="14185" y="2907"/>
                  <a:pt x="14185" y="2878"/>
                </a:cubicBezTo>
                <a:cubicBezTo>
                  <a:pt x="14185" y="2762"/>
                  <a:pt x="14092" y="2675"/>
                  <a:pt x="13969" y="2616"/>
                </a:cubicBezTo>
                <a:cubicBezTo>
                  <a:pt x="13908" y="2587"/>
                  <a:pt x="13908" y="2587"/>
                  <a:pt x="13908" y="2587"/>
                </a:cubicBezTo>
                <a:cubicBezTo>
                  <a:pt x="13969" y="2558"/>
                  <a:pt x="14000" y="2500"/>
                  <a:pt x="14031" y="2442"/>
                </a:cubicBezTo>
                <a:cubicBezTo>
                  <a:pt x="14062" y="2413"/>
                  <a:pt x="14062" y="2384"/>
                  <a:pt x="14062" y="2355"/>
                </a:cubicBezTo>
                <a:cubicBezTo>
                  <a:pt x="14062" y="2209"/>
                  <a:pt x="13969" y="2093"/>
                  <a:pt x="13846" y="2035"/>
                </a:cubicBezTo>
                <a:cubicBezTo>
                  <a:pt x="13785" y="2035"/>
                  <a:pt x="13754" y="2035"/>
                  <a:pt x="13723" y="2035"/>
                </a:cubicBezTo>
                <a:cubicBezTo>
                  <a:pt x="13569" y="2035"/>
                  <a:pt x="13446" y="2093"/>
                  <a:pt x="13385" y="2238"/>
                </a:cubicBezTo>
                <a:cubicBezTo>
                  <a:pt x="13385" y="2268"/>
                  <a:pt x="13385" y="2297"/>
                  <a:pt x="13385" y="2355"/>
                </a:cubicBezTo>
                <a:cubicBezTo>
                  <a:pt x="13385" y="2355"/>
                  <a:pt x="13385" y="2384"/>
                  <a:pt x="13385" y="2413"/>
                </a:cubicBezTo>
                <a:cubicBezTo>
                  <a:pt x="13323" y="2384"/>
                  <a:pt x="13323" y="2384"/>
                  <a:pt x="13323" y="2384"/>
                </a:cubicBezTo>
                <a:cubicBezTo>
                  <a:pt x="13292" y="2384"/>
                  <a:pt x="13262" y="2384"/>
                  <a:pt x="13231" y="2384"/>
                </a:cubicBezTo>
                <a:cubicBezTo>
                  <a:pt x="13108" y="2384"/>
                  <a:pt x="12985" y="2442"/>
                  <a:pt x="12923" y="2558"/>
                </a:cubicBezTo>
                <a:cubicBezTo>
                  <a:pt x="12769" y="2965"/>
                  <a:pt x="12769" y="2965"/>
                  <a:pt x="12769" y="2965"/>
                </a:cubicBezTo>
                <a:cubicBezTo>
                  <a:pt x="12769" y="2994"/>
                  <a:pt x="12769" y="3023"/>
                  <a:pt x="12769" y="3023"/>
                </a:cubicBezTo>
                <a:cubicBezTo>
                  <a:pt x="12769" y="3111"/>
                  <a:pt x="12831" y="3169"/>
                  <a:pt x="12892" y="3198"/>
                </a:cubicBezTo>
                <a:close/>
                <a:moveTo>
                  <a:pt x="13569" y="2297"/>
                </a:moveTo>
                <a:cubicBezTo>
                  <a:pt x="13600" y="2238"/>
                  <a:pt x="13662" y="2209"/>
                  <a:pt x="13723" y="2209"/>
                </a:cubicBezTo>
                <a:cubicBezTo>
                  <a:pt x="13723" y="2209"/>
                  <a:pt x="13754" y="2209"/>
                  <a:pt x="13754" y="2209"/>
                </a:cubicBezTo>
                <a:cubicBezTo>
                  <a:pt x="13846" y="2238"/>
                  <a:pt x="13877" y="2268"/>
                  <a:pt x="13877" y="2355"/>
                </a:cubicBezTo>
                <a:cubicBezTo>
                  <a:pt x="13877" y="2355"/>
                  <a:pt x="13877" y="2384"/>
                  <a:pt x="13846" y="2384"/>
                </a:cubicBezTo>
                <a:cubicBezTo>
                  <a:pt x="13846" y="2442"/>
                  <a:pt x="13785" y="2471"/>
                  <a:pt x="13723" y="2471"/>
                </a:cubicBezTo>
                <a:cubicBezTo>
                  <a:pt x="13692" y="2471"/>
                  <a:pt x="13692" y="2471"/>
                  <a:pt x="13662" y="2471"/>
                </a:cubicBezTo>
                <a:cubicBezTo>
                  <a:pt x="13600" y="2442"/>
                  <a:pt x="13569" y="2413"/>
                  <a:pt x="13569" y="2355"/>
                </a:cubicBezTo>
                <a:cubicBezTo>
                  <a:pt x="13569" y="2326"/>
                  <a:pt x="13569" y="2297"/>
                  <a:pt x="13569" y="2297"/>
                </a:cubicBezTo>
                <a:close/>
                <a:moveTo>
                  <a:pt x="12954" y="3023"/>
                </a:moveTo>
                <a:cubicBezTo>
                  <a:pt x="13108" y="2616"/>
                  <a:pt x="13108" y="2616"/>
                  <a:pt x="13108" y="2616"/>
                </a:cubicBezTo>
                <a:cubicBezTo>
                  <a:pt x="13138" y="2587"/>
                  <a:pt x="13169" y="2558"/>
                  <a:pt x="13231" y="2558"/>
                </a:cubicBezTo>
                <a:cubicBezTo>
                  <a:pt x="13231" y="2558"/>
                  <a:pt x="13262" y="2558"/>
                  <a:pt x="13262" y="2558"/>
                </a:cubicBezTo>
                <a:cubicBezTo>
                  <a:pt x="13908" y="2791"/>
                  <a:pt x="13908" y="2791"/>
                  <a:pt x="13908" y="2791"/>
                </a:cubicBezTo>
                <a:cubicBezTo>
                  <a:pt x="13969" y="2791"/>
                  <a:pt x="14000" y="2849"/>
                  <a:pt x="14000" y="2878"/>
                </a:cubicBezTo>
                <a:cubicBezTo>
                  <a:pt x="14000" y="2907"/>
                  <a:pt x="14000" y="2907"/>
                  <a:pt x="14000" y="2936"/>
                </a:cubicBezTo>
                <a:cubicBezTo>
                  <a:pt x="13846" y="3343"/>
                  <a:pt x="13846" y="3343"/>
                  <a:pt x="13846" y="3343"/>
                </a:cubicBezTo>
                <a:cubicBezTo>
                  <a:pt x="13846" y="3343"/>
                  <a:pt x="13846" y="3343"/>
                  <a:pt x="13846" y="3343"/>
                </a:cubicBezTo>
                <a:cubicBezTo>
                  <a:pt x="13846" y="3343"/>
                  <a:pt x="13815" y="3343"/>
                  <a:pt x="13815" y="3343"/>
                </a:cubicBezTo>
                <a:cubicBezTo>
                  <a:pt x="13815" y="3343"/>
                  <a:pt x="13815" y="3343"/>
                  <a:pt x="13815" y="3343"/>
                </a:cubicBezTo>
                <a:cubicBezTo>
                  <a:pt x="13815" y="3343"/>
                  <a:pt x="13815" y="3343"/>
                  <a:pt x="13815" y="3314"/>
                </a:cubicBezTo>
                <a:cubicBezTo>
                  <a:pt x="13815" y="3314"/>
                  <a:pt x="13815" y="3314"/>
                  <a:pt x="13815" y="3314"/>
                </a:cubicBezTo>
                <a:cubicBezTo>
                  <a:pt x="13938" y="2994"/>
                  <a:pt x="13938" y="2994"/>
                  <a:pt x="13938" y="2994"/>
                </a:cubicBezTo>
                <a:cubicBezTo>
                  <a:pt x="13938" y="2965"/>
                  <a:pt x="13938" y="2936"/>
                  <a:pt x="13938" y="2907"/>
                </a:cubicBezTo>
                <a:cubicBezTo>
                  <a:pt x="13938" y="2907"/>
                  <a:pt x="13908" y="2878"/>
                  <a:pt x="13877" y="2878"/>
                </a:cubicBezTo>
                <a:cubicBezTo>
                  <a:pt x="13815" y="2849"/>
                  <a:pt x="13815" y="2849"/>
                  <a:pt x="13815" y="2849"/>
                </a:cubicBezTo>
                <a:cubicBezTo>
                  <a:pt x="13785" y="2820"/>
                  <a:pt x="13723" y="2849"/>
                  <a:pt x="13692" y="2907"/>
                </a:cubicBezTo>
                <a:cubicBezTo>
                  <a:pt x="13354" y="3779"/>
                  <a:pt x="13354" y="3779"/>
                  <a:pt x="13354" y="3779"/>
                </a:cubicBezTo>
                <a:cubicBezTo>
                  <a:pt x="13354" y="3808"/>
                  <a:pt x="13354" y="3808"/>
                  <a:pt x="13323" y="3808"/>
                </a:cubicBezTo>
                <a:cubicBezTo>
                  <a:pt x="13323" y="3808"/>
                  <a:pt x="13323" y="3808"/>
                  <a:pt x="13323" y="3808"/>
                </a:cubicBezTo>
                <a:cubicBezTo>
                  <a:pt x="13323" y="3808"/>
                  <a:pt x="13292" y="3779"/>
                  <a:pt x="13292" y="3779"/>
                </a:cubicBezTo>
                <a:cubicBezTo>
                  <a:pt x="13292" y="3779"/>
                  <a:pt x="13292" y="3779"/>
                  <a:pt x="13292" y="3779"/>
                </a:cubicBezTo>
                <a:cubicBezTo>
                  <a:pt x="13477" y="3314"/>
                  <a:pt x="13477" y="3314"/>
                  <a:pt x="13477" y="3314"/>
                </a:cubicBezTo>
                <a:cubicBezTo>
                  <a:pt x="13477" y="3285"/>
                  <a:pt x="13477" y="3256"/>
                  <a:pt x="13477" y="3256"/>
                </a:cubicBezTo>
                <a:cubicBezTo>
                  <a:pt x="13477" y="3227"/>
                  <a:pt x="13446" y="3198"/>
                  <a:pt x="13415" y="3198"/>
                </a:cubicBezTo>
                <a:cubicBezTo>
                  <a:pt x="13354" y="3169"/>
                  <a:pt x="13354" y="3169"/>
                  <a:pt x="13354" y="3169"/>
                </a:cubicBezTo>
                <a:cubicBezTo>
                  <a:pt x="13354" y="3169"/>
                  <a:pt x="13323" y="3169"/>
                  <a:pt x="13323" y="3169"/>
                </a:cubicBezTo>
                <a:cubicBezTo>
                  <a:pt x="13292" y="3169"/>
                  <a:pt x="13262" y="3198"/>
                  <a:pt x="13231" y="3227"/>
                </a:cubicBezTo>
                <a:cubicBezTo>
                  <a:pt x="13077" y="3692"/>
                  <a:pt x="13077" y="3692"/>
                  <a:pt x="13077" y="3692"/>
                </a:cubicBezTo>
                <a:cubicBezTo>
                  <a:pt x="13077" y="3692"/>
                  <a:pt x="13046" y="3692"/>
                  <a:pt x="13046" y="3692"/>
                </a:cubicBezTo>
                <a:cubicBezTo>
                  <a:pt x="13046" y="3692"/>
                  <a:pt x="13046" y="3692"/>
                  <a:pt x="13015" y="3692"/>
                </a:cubicBezTo>
                <a:cubicBezTo>
                  <a:pt x="13015" y="3692"/>
                  <a:pt x="13015" y="3692"/>
                  <a:pt x="13015" y="3663"/>
                </a:cubicBezTo>
                <a:cubicBezTo>
                  <a:pt x="13015" y="3663"/>
                  <a:pt x="13015" y="3663"/>
                  <a:pt x="13015" y="3663"/>
                </a:cubicBezTo>
                <a:cubicBezTo>
                  <a:pt x="13354" y="2791"/>
                  <a:pt x="13354" y="2791"/>
                  <a:pt x="13354" y="2791"/>
                </a:cubicBezTo>
                <a:cubicBezTo>
                  <a:pt x="13354" y="2762"/>
                  <a:pt x="13354" y="2733"/>
                  <a:pt x="13354" y="2704"/>
                </a:cubicBezTo>
                <a:cubicBezTo>
                  <a:pt x="13323" y="2704"/>
                  <a:pt x="13323" y="2675"/>
                  <a:pt x="13292" y="2675"/>
                </a:cubicBezTo>
                <a:cubicBezTo>
                  <a:pt x="13231" y="2645"/>
                  <a:pt x="13231" y="2645"/>
                  <a:pt x="13231" y="2645"/>
                </a:cubicBezTo>
                <a:cubicBezTo>
                  <a:pt x="13169" y="2616"/>
                  <a:pt x="13138" y="2645"/>
                  <a:pt x="13108" y="2704"/>
                </a:cubicBezTo>
                <a:cubicBezTo>
                  <a:pt x="12985" y="3052"/>
                  <a:pt x="12985" y="3052"/>
                  <a:pt x="12985" y="3052"/>
                </a:cubicBezTo>
                <a:cubicBezTo>
                  <a:pt x="12985" y="3052"/>
                  <a:pt x="12985" y="3052"/>
                  <a:pt x="12954" y="3052"/>
                </a:cubicBezTo>
                <a:cubicBezTo>
                  <a:pt x="12954" y="3052"/>
                  <a:pt x="12954" y="3052"/>
                  <a:pt x="12954" y="3052"/>
                </a:cubicBezTo>
                <a:cubicBezTo>
                  <a:pt x="12954" y="3052"/>
                  <a:pt x="12954" y="3052"/>
                  <a:pt x="12954" y="3023"/>
                </a:cubicBezTo>
                <a:close/>
                <a:moveTo>
                  <a:pt x="15569" y="523"/>
                </a:moveTo>
                <a:cubicBezTo>
                  <a:pt x="15569" y="494"/>
                  <a:pt x="15569" y="494"/>
                  <a:pt x="15569" y="494"/>
                </a:cubicBezTo>
                <a:cubicBezTo>
                  <a:pt x="15569" y="494"/>
                  <a:pt x="15569" y="494"/>
                  <a:pt x="15569" y="494"/>
                </a:cubicBezTo>
                <a:cubicBezTo>
                  <a:pt x="15569" y="494"/>
                  <a:pt x="15569" y="494"/>
                  <a:pt x="15569" y="494"/>
                </a:cubicBezTo>
                <a:cubicBezTo>
                  <a:pt x="15569" y="378"/>
                  <a:pt x="15477" y="291"/>
                  <a:pt x="15354" y="291"/>
                </a:cubicBezTo>
                <a:cubicBezTo>
                  <a:pt x="15354" y="291"/>
                  <a:pt x="15354" y="291"/>
                  <a:pt x="15354" y="291"/>
                </a:cubicBezTo>
                <a:cubicBezTo>
                  <a:pt x="15354" y="291"/>
                  <a:pt x="15354" y="291"/>
                  <a:pt x="15323" y="291"/>
                </a:cubicBezTo>
                <a:cubicBezTo>
                  <a:pt x="15200" y="291"/>
                  <a:pt x="15108" y="378"/>
                  <a:pt x="15108" y="494"/>
                </a:cubicBezTo>
                <a:cubicBezTo>
                  <a:pt x="15108" y="494"/>
                  <a:pt x="15108" y="494"/>
                  <a:pt x="15108" y="523"/>
                </a:cubicBezTo>
                <a:cubicBezTo>
                  <a:pt x="15108" y="523"/>
                  <a:pt x="15108" y="523"/>
                  <a:pt x="15108" y="523"/>
                </a:cubicBezTo>
                <a:cubicBezTo>
                  <a:pt x="15138" y="640"/>
                  <a:pt x="15231" y="727"/>
                  <a:pt x="15354" y="727"/>
                </a:cubicBezTo>
                <a:cubicBezTo>
                  <a:pt x="15354" y="727"/>
                  <a:pt x="15354" y="727"/>
                  <a:pt x="15354" y="727"/>
                </a:cubicBezTo>
                <a:cubicBezTo>
                  <a:pt x="15354" y="727"/>
                  <a:pt x="15354" y="727"/>
                  <a:pt x="15354" y="727"/>
                </a:cubicBezTo>
                <a:cubicBezTo>
                  <a:pt x="15354" y="727"/>
                  <a:pt x="15354" y="727"/>
                  <a:pt x="15354" y="727"/>
                </a:cubicBezTo>
                <a:cubicBezTo>
                  <a:pt x="15354" y="727"/>
                  <a:pt x="15354" y="727"/>
                  <a:pt x="15354" y="727"/>
                </a:cubicBezTo>
                <a:cubicBezTo>
                  <a:pt x="15477" y="727"/>
                  <a:pt x="15569" y="640"/>
                  <a:pt x="15569" y="523"/>
                </a:cubicBezTo>
                <a:close/>
                <a:moveTo>
                  <a:pt x="15385" y="494"/>
                </a:moveTo>
                <a:cubicBezTo>
                  <a:pt x="15385" y="523"/>
                  <a:pt x="15385" y="552"/>
                  <a:pt x="15354" y="552"/>
                </a:cubicBezTo>
                <a:cubicBezTo>
                  <a:pt x="15354" y="552"/>
                  <a:pt x="15354" y="552"/>
                  <a:pt x="15354" y="552"/>
                </a:cubicBezTo>
                <a:cubicBezTo>
                  <a:pt x="15323" y="552"/>
                  <a:pt x="15292" y="523"/>
                  <a:pt x="15292" y="494"/>
                </a:cubicBezTo>
                <a:cubicBezTo>
                  <a:pt x="15292" y="494"/>
                  <a:pt x="15292" y="494"/>
                  <a:pt x="15292" y="494"/>
                </a:cubicBezTo>
                <a:cubicBezTo>
                  <a:pt x="15292" y="494"/>
                  <a:pt x="15323" y="465"/>
                  <a:pt x="15354" y="465"/>
                </a:cubicBezTo>
                <a:cubicBezTo>
                  <a:pt x="15354" y="465"/>
                  <a:pt x="15354" y="465"/>
                  <a:pt x="15354" y="465"/>
                </a:cubicBezTo>
                <a:cubicBezTo>
                  <a:pt x="15385" y="465"/>
                  <a:pt x="15385" y="494"/>
                  <a:pt x="15385" y="494"/>
                </a:cubicBezTo>
                <a:close/>
                <a:moveTo>
                  <a:pt x="15292" y="1250"/>
                </a:moveTo>
                <a:cubicBezTo>
                  <a:pt x="15385" y="1337"/>
                  <a:pt x="15477" y="1395"/>
                  <a:pt x="15569" y="1483"/>
                </a:cubicBezTo>
                <a:cubicBezTo>
                  <a:pt x="15600" y="1948"/>
                  <a:pt x="15600" y="1948"/>
                  <a:pt x="15600" y="1948"/>
                </a:cubicBezTo>
                <a:cubicBezTo>
                  <a:pt x="15600" y="2006"/>
                  <a:pt x="15631" y="2035"/>
                  <a:pt x="15662" y="2064"/>
                </a:cubicBezTo>
                <a:cubicBezTo>
                  <a:pt x="16246" y="2355"/>
                  <a:pt x="16246" y="2355"/>
                  <a:pt x="16246" y="2355"/>
                </a:cubicBezTo>
                <a:cubicBezTo>
                  <a:pt x="16246" y="2355"/>
                  <a:pt x="16277" y="2355"/>
                  <a:pt x="16308" y="2355"/>
                </a:cubicBezTo>
                <a:cubicBezTo>
                  <a:pt x="16338" y="2355"/>
                  <a:pt x="16369" y="2355"/>
                  <a:pt x="16400" y="2326"/>
                </a:cubicBezTo>
                <a:cubicBezTo>
                  <a:pt x="16492" y="2238"/>
                  <a:pt x="16492" y="2238"/>
                  <a:pt x="16492" y="2238"/>
                </a:cubicBezTo>
                <a:cubicBezTo>
                  <a:pt x="16523" y="2209"/>
                  <a:pt x="16523" y="2180"/>
                  <a:pt x="16523" y="2151"/>
                </a:cubicBezTo>
                <a:cubicBezTo>
                  <a:pt x="16523" y="2151"/>
                  <a:pt x="16523" y="2151"/>
                  <a:pt x="16523" y="2151"/>
                </a:cubicBezTo>
                <a:cubicBezTo>
                  <a:pt x="16523" y="2151"/>
                  <a:pt x="16523" y="2122"/>
                  <a:pt x="16523" y="2093"/>
                </a:cubicBezTo>
                <a:cubicBezTo>
                  <a:pt x="16400" y="1773"/>
                  <a:pt x="16400" y="1773"/>
                  <a:pt x="16400" y="1773"/>
                </a:cubicBezTo>
                <a:cubicBezTo>
                  <a:pt x="16738" y="1483"/>
                  <a:pt x="16738" y="1483"/>
                  <a:pt x="16738" y="1483"/>
                </a:cubicBezTo>
                <a:cubicBezTo>
                  <a:pt x="17077" y="1570"/>
                  <a:pt x="17077" y="1570"/>
                  <a:pt x="17077" y="1570"/>
                </a:cubicBezTo>
                <a:cubicBezTo>
                  <a:pt x="17108" y="1570"/>
                  <a:pt x="17108" y="1570"/>
                  <a:pt x="17108" y="1570"/>
                </a:cubicBezTo>
                <a:cubicBezTo>
                  <a:pt x="17138" y="1570"/>
                  <a:pt x="17200" y="1570"/>
                  <a:pt x="17200" y="1541"/>
                </a:cubicBezTo>
                <a:cubicBezTo>
                  <a:pt x="17292" y="1454"/>
                  <a:pt x="17292" y="1454"/>
                  <a:pt x="17292" y="1454"/>
                </a:cubicBezTo>
                <a:cubicBezTo>
                  <a:pt x="17323" y="1424"/>
                  <a:pt x="17323" y="1424"/>
                  <a:pt x="17323" y="1424"/>
                </a:cubicBezTo>
                <a:cubicBezTo>
                  <a:pt x="17323" y="1424"/>
                  <a:pt x="17354" y="1395"/>
                  <a:pt x="17354" y="1337"/>
                </a:cubicBezTo>
                <a:cubicBezTo>
                  <a:pt x="17354" y="1337"/>
                  <a:pt x="17354" y="1337"/>
                  <a:pt x="17354" y="1337"/>
                </a:cubicBezTo>
                <a:cubicBezTo>
                  <a:pt x="17354" y="1337"/>
                  <a:pt x="17354" y="1308"/>
                  <a:pt x="17323" y="1279"/>
                </a:cubicBezTo>
                <a:cubicBezTo>
                  <a:pt x="16985" y="756"/>
                  <a:pt x="16985" y="756"/>
                  <a:pt x="16985" y="756"/>
                </a:cubicBezTo>
                <a:cubicBezTo>
                  <a:pt x="16954" y="727"/>
                  <a:pt x="16923" y="698"/>
                  <a:pt x="16892" y="698"/>
                </a:cubicBezTo>
                <a:cubicBezTo>
                  <a:pt x="16369" y="698"/>
                  <a:pt x="16369" y="698"/>
                  <a:pt x="16369" y="698"/>
                </a:cubicBezTo>
                <a:cubicBezTo>
                  <a:pt x="16308" y="610"/>
                  <a:pt x="16215" y="523"/>
                  <a:pt x="16123" y="436"/>
                </a:cubicBezTo>
                <a:cubicBezTo>
                  <a:pt x="16062" y="494"/>
                  <a:pt x="16062" y="494"/>
                  <a:pt x="16062" y="494"/>
                </a:cubicBezTo>
                <a:cubicBezTo>
                  <a:pt x="16123" y="436"/>
                  <a:pt x="16123" y="436"/>
                  <a:pt x="16123" y="436"/>
                </a:cubicBezTo>
                <a:cubicBezTo>
                  <a:pt x="15785" y="116"/>
                  <a:pt x="15446" y="0"/>
                  <a:pt x="14954" y="0"/>
                </a:cubicBezTo>
                <a:cubicBezTo>
                  <a:pt x="14954" y="0"/>
                  <a:pt x="14923" y="0"/>
                  <a:pt x="14923" y="0"/>
                </a:cubicBezTo>
                <a:cubicBezTo>
                  <a:pt x="14831" y="0"/>
                  <a:pt x="14800" y="58"/>
                  <a:pt x="14800" y="116"/>
                </a:cubicBezTo>
                <a:cubicBezTo>
                  <a:pt x="14800" y="116"/>
                  <a:pt x="14800" y="116"/>
                  <a:pt x="14800" y="116"/>
                </a:cubicBezTo>
                <a:cubicBezTo>
                  <a:pt x="14800" y="610"/>
                  <a:pt x="14923" y="901"/>
                  <a:pt x="15292" y="1250"/>
                </a:cubicBezTo>
                <a:close/>
                <a:moveTo>
                  <a:pt x="16000" y="581"/>
                </a:moveTo>
                <a:cubicBezTo>
                  <a:pt x="16000" y="581"/>
                  <a:pt x="16000" y="581"/>
                  <a:pt x="16000" y="581"/>
                </a:cubicBezTo>
                <a:cubicBezTo>
                  <a:pt x="16092" y="640"/>
                  <a:pt x="16185" y="727"/>
                  <a:pt x="16246" y="814"/>
                </a:cubicBezTo>
                <a:cubicBezTo>
                  <a:pt x="16277" y="843"/>
                  <a:pt x="16308" y="843"/>
                  <a:pt x="16338" y="843"/>
                </a:cubicBezTo>
                <a:cubicBezTo>
                  <a:pt x="16862" y="872"/>
                  <a:pt x="16862" y="872"/>
                  <a:pt x="16862" y="872"/>
                </a:cubicBezTo>
                <a:cubicBezTo>
                  <a:pt x="17138" y="1337"/>
                  <a:pt x="17138" y="1337"/>
                  <a:pt x="17138" y="1337"/>
                </a:cubicBezTo>
                <a:cubicBezTo>
                  <a:pt x="17108" y="1395"/>
                  <a:pt x="17108" y="1395"/>
                  <a:pt x="17108" y="1395"/>
                </a:cubicBezTo>
                <a:cubicBezTo>
                  <a:pt x="16738" y="1279"/>
                  <a:pt x="16738" y="1279"/>
                  <a:pt x="16738" y="1279"/>
                </a:cubicBezTo>
                <a:cubicBezTo>
                  <a:pt x="16708" y="1279"/>
                  <a:pt x="16646" y="1279"/>
                  <a:pt x="16646" y="1308"/>
                </a:cubicBezTo>
                <a:cubicBezTo>
                  <a:pt x="16246" y="1686"/>
                  <a:pt x="16246" y="1686"/>
                  <a:pt x="16246" y="1686"/>
                </a:cubicBezTo>
                <a:cubicBezTo>
                  <a:pt x="16215" y="1715"/>
                  <a:pt x="16215" y="1744"/>
                  <a:pt x="16215" y="1773"/>
                </a:cubicBezTo>
                <a:cubicBezTo>
                  <a:pt x="16338" y="2122"/>
                  <a:pt x="16338" y="2122"/>
                  <a:pt x="16338" y="2122"/>
                </a:cubicBezTo>
                <a:cubicBezTo>
                  <a:pt x="16277" y="2180"/>
                  <a:pt x="16277" y="2180"/>
                  <a:pt x="16277" y="2180"/>
                </a:cubicBezTo>
                <a:cubicBezTo>
                  <a:pt x="15785" y="1919"/>
                  <a:pt x="15785" y="1919"/>
                  <a:pt x="15785" y="1919"/>
                </a:cubicBezTo>
                <a:cubicBezTo>
                  <a:pt x="15754" y="1424"/>
                  <a:pt x="15754" y="1424"/>
                  <a:pt x="15754" y="1424"/>
                </a:cubicBezTo>
                <a:cubicBezTo>
                  <a:pt x="15754" y="1395"/>
                  <a:pt x="15723" y="1366"/>
                  <a:pt x="15723" y="1366"/>
                </a:cubicBezTo>
                <a:cubicBezTo>
                  <a:pt x="15600" y="1279"/>
                  <a:pt x="15508" y="1192"/>
                  <a:pt x="15446" y="1134"/>
                </a:cubicBezTo>
                <a:cubicBezTo>
                  <a:pt x="15108" y="814"/>
                  <a:pt x="14985" y="610"/>
                  <a:pt x="14985" y="174"/>
                </a:cubicBezTo>
                <a:cubicBezTo>
                  <a:pt x="15415" y="174"/>
                  <a:pt x="15692" y="262"/>
                  <a:pt x="16000" y="581"/>
                </a:cubicBezTo>
                <a:close/>
                <a:moveTo>
                  <a:pt x="11815" y="3227"/>
                </a:moveTo>
                <a:cubicBezTo>
                  <a:pt x="11908" y="3227"/>
                  <a:pt x="11908" y="3227"/>
                  <a:pt x="11908" y="3227"/>
                </a:cubicBezTo>
                <a:cubicBezTo>
                  <a:pt x="11877" y="3111"/>
                  <a:pt x="11785" y="3023"/>
                  <a:pt x="11692" y="3023"/>
                </a:cubicBezTo>
                <a:cubicBezTo>
                  <a:pt x="11662" y="3023"/>
                  <a:pt x="11662" y="3023"/>
                  <a:pt x="11662" y="3023"/>
                </a:cubicBezTo>
                <a:cubicBezTo>
                  <a:pt x="11600" y="3023"/>
                  <a:pt x="11600" y="3023"/>
                  <a:pt x="11600" y="3023"/>
                </a:cubicBezTo>
                <a:cubicBezTo>
                  <a:pt x="11631" y="3023"/>
                  <a:pt x="11631" y="3023"/>
                  <a:pt x="11631" y="2994"/>
                </a:cubicBezTo>
                <a:cubicBezTo>
                  <a:pt x="11600" y="2878"/>
                  <a:pt x="11600" y="2878"/>
                  <a:pt x="11600" y="2878"/>
                </a:cubicBezTo>
                <a:cubicBezTo>
                  <a:pt x="11600" y="2762"/>
                  <a:pt x="11477" y="2704"/>
                  <a:pt x="11385" y="2704"/>
                </a:cubicBezTo>
                <a:cubicBezTo>
                  <a:pt x="11354" y="2704"/>
                  <a:pt x="11354" y="2704"/>
                  <a:pt x="11354" y="2704"/>
                </a:cubicBezTo>
                <a:cubicBezTo>
                  <a:pt x="11323" y="2704"/>
                  <a:pt x="11323" y="2704"/>
                  <a:pt x="11323" y="2704"/>
                </a:cubicBezTo>
                <a:cubicBezTo>
                  <a:pt x="11169" y="1337"/>
                  <a:pt x="11169" y="1337"/>
                  <a:pt x="11169" y="1337"/>
                </a:cubicBezTo>
                <a:cubicBezTo>
                  <a:pt x="11169" y="1308"/>
                  <a:pt x="11138" y="1308"/>
                  <a:pt x="11138" y="1279"/>
                </a:cubicBezTo>
                <a:cubicBezTo>
                  <a:pt x="11169" y="1279"/>
                  <a:pt x="11169" y="1279"/>
                  <a:pt x="11169" y="1279"/>
                </a:cubicBezTo>
                <a:cubicBezTo>
                  <a:pt x="11262" y="1279"/>
                  <a:pt x="11354" y="1221"/>
                  <a:pt x="11385" y="1134"/>
                </a:cubicBezTo>
                <a:cubicBezTo>
                  <a:pt x="11569" y="1134"/>
                  <a:pt x="11569" y="1134"/>
                  <a:pt x="11569" y="1134"/>
                </a:cubicBezTo>
                <a:cubicBezTo>
                  <a:pt x="11600" y="1105"/>
                  <a:pt x="11600" y="1105"/>
                  <a:pt x="11631" y="1076"/>
                </a:cubicBezTo>
                <a:cubicBezTo>
                  <a:pt x="11631" y="1076"/>
                  <a:pt x="11662" y="1047"/>
                  <a:pt x="11631" y="1017"/>
                </a:cubicBezTo>
                <a:cubicBezTo>
                  <a:pt x="11631" y="785"/>
                  <a:pt x="11631" y="785"/>
                  <a:pt x="11631" y="785"/>
                </a:cubicBezTo>
                <a:cubicBezTo>
                  <a:pt x="11600" y="756"/>
                  <a:pt x="11600" y="727"/>
                  <a:pt x="11538" y="698"/>
                </a:cubicBezTo>
                <a:cubicBezTo>
                  <a:pt x="9538" y="174"/>
                  <a:pt x="9538" y="174"/>
                  <a:pt x="9538" y="174"/>
                </a:cubicBezTo>
                <a:cubicBezTo>
                  <a:pt x="9508" y="174"/>
                  <a:pt x="9477" y="174"/>
                  <a:pt x="9446" y="203"/>
                </a:cubicBezTo>
                <a:cubicBezTo>
                  <a:pt x="7600" y="1134"/>
                  <a:pt x="7600" y="1134"/>
                  <a:pt x="7600" y="1134"/>
                </a:cubicBezTo>
                <a:cubicBezTo>
                  <a:pt x="7569" y="1134"/>
                  <a:pt x="7569" y="1163"/>
                  <a:pt x="7569" y="1221"/>
                </a:cubicBezTo>
                <a:cubicBezTo>
                  <a:pt x="7600" y="1454"/>
                  <a:pt x="7600" y="1454"/>
                  <a:pt x="7600" y="1454"/>
                </a:cubicBezTo>
                <a:cubicBezTo>
                  <a:pt x="7600" y="1483"/>
                  <a:pt x="7600" y="1512"/>
                  <a:pt x="7631" y="1512"/>
                </a:cubicBezTo>
                <a:cubicBezTo>
                  <a:pt x="7662" y="1541"/>
                  <a:pt x="7662" y="1541"/>
                  <a:pt x="7692" y="1541"/>
                </a:cubicBezTo>
                <a:cubicBezTo>
                  <a:pt x="7877" y="1512"/>
                  <a:pt x="7877" y="1512"/>
                  <a:pt x="7877" y="1512"/>
                </a:cubicBezTo>
                <a:cubicBezTo>
                  <a:pt x="7938" y="1570"/>
                  <a:pt x="8000" y="1628"/>
                  <a:pt x="8092" y="1628"/>
                </a:cubicBezTo>
                <a:cubicBezTo>
                  <a:pt x="8092" y="1628"/>
                  <a:pt x="8092" y="1599"/>
                  <a:pt x="8092" y="1599"/>
                </a:cubicBezTo>
                <a:cubicBezTo>
                  <a:pt x="8154" y="1599"/>
                  <a:pt x="8154" y="1599"/>
                  <a:pt x="8154" y="1599"/>
                </a:cubicBezTo>
                <a:cubicBezTo>
                  <a:pt x="8154" y="1628"/>
                  <a:pt x="8123" y="1628"/>
                  <a:pt x="8154" y="1657"/>
                </a:cubicBezTo>
                <a:cubicBezTo>
                  <a:pt x="8308" y="3023"/>
                  <a:pt x="8308" y="3023"/>
                  <a:pt x="8308" y="3023"/>
                </a:cubicBezTo>
                <a:cubicBezTo>
                  <a:pt x="8277" y="3023"/>
                  <a:pt x="8277" y="3023"/>
                  <a:pt x="8277" y="3023"/>
                </a:cubicBezTo>
                <a:cubicBezTo>
                  <a:pt x="8154" y="3023"/>
                  <a:pt x="8062" y="3111"/>
                  <a:pt x="8062" y="3227"/>
                </a:cubicBezTo>
                <a:cubicBezTo>
                  <a:pt x="8062" y="3256"/>
                  <a:pt x="8062" y="3256"/>
                  <a:pt x="8062" y="3256"/>
                </a:cubicBezTo>
                <a:cubicBezTo>
                  <a:pt x="8092" y="3372"/>
                  <a:pt x="8092" y="3372"/>
                  <a:pt x="8092" y="3372"/>
                </a:cubicBezTo>
                <a:cubicBezTo>
                  <a:pt x="8092" y="3401"/>
                  <a:pt x="8092" y="3401"/>
                  <a:pt x="8092" y="3401"/>
                </a:cubicBezTo>
                <a:cubicBezTo>
                  <a:pt x="8062" y="3401"/>
                  <a:pt x="8062" y="3401"/>
                  <a:pt x="8062" y="3401"/>
                </a:cubicBezTo>
                <a:cubicBezTo>
                  <a:pt x="7938" y="3430"/>
                  <a:pt x="7846" y="3518"/>
                  <a:pt x="7846" y="3634"/>
                </a:cubicBezTo>
                <a:cubicBezTo>
                  <a:pt x="7846" y="3634"/>
                  <a:pt x="7846" y="3634"/>
                  <a:pt x="7846" y="3663"/>
                </a:cubicBezTo>
                <a:cubicBezTo>
                  <a:pt x="7877" y="3896"/>
                  <a:pt x="7877" y="3896"/>
                  <a:pt x="7877" y="3896"/>
                </a:cubicBezTo>
                <a:cubicBezTo>
                  <a:pt x="7877" y="3925"/>
                  <a:pt x="7938" y="3983"/>
                  <a:pt x="7969" y="3983"/>
                </a:cubicBezTo>
                <a:cubicBezTo>
                  <a:pt x="7969" y="3983"/>
                  <a:pt x="7969" y="3983"/>
                  <a:pt x="8000" y="3983"/>
                </a:cubicBezTo>
                <a:cubicBezTo>
                  <a:pt x="11846" y="3547"/>
                  <a:pt x="11846" y="3547"/>
                  <a:pt x="11846" y="3547"/>
                </a:cubicBezTo>
                <a:cubicBezTo>
                  <a:pt x="11877" y="3547"/>
                  <a:pt x="11908" y="3547"/>
                  <a:pt x="11908" y="3518"/>
                </a:cubicBezTo>
                <a:cubicBezTo>
                  <a:pt x="11938" y="3518"/>
                  <a:pt x="11938" y="3489"/>
                  <a:pt x="11938" y="3459"/>
                </a:cubicBezTo>
                <a:cubicBezTo>
                  <a:pt x="11908" y="3227"/>
                  <a:pt x="11908" y="3227"/>
                  <a:pt x="11908" y="3227"/>
                </a:cubicBezTo>
                <a:lnTo>
                  <a:pt x="11815" y="3227"/>
                </a:lnTo>
                <a:close/>
                <a:moveTo>
                  <a:pt x="8092" y="1424"/>
                </a:moveTo>
                <a:cubicBezTo>
                  <a:pt x="8092" y="1424"/>
                  <a:pt x="8092" y="1454"/>
                  <a:pt x="8092" y="1454"/>
                </a:cubicBezTo>
                <a:cubicBezTo>
                  <a:pt x="8062" y="1454"/>
                  <a:pt x="8031" y="1424"/>
                  <a:pt x="8031" y="1395"/>
                </a:cubicBezTo>
                <a:cubicBezTo>
                  <a:pt x="8031" y="1395"/>
                  <a:pt x="8031" y="1366"/>
                  <a:pt x="8000" y="1337"/>
                </a:cubicBezTo>
                <a:cubicBezTo>
                  <a:pt x="8000" y="1337"/>
                  <a:pt x="7969" y="1337"/>
                  <a:pt x="7938" y="1337"/>
                </a:cubicBezTo>
                <a:cubicBezTo>
                  <a:pt x="7938" y="1337"/>
                  <a:pt x="7938" y="1337"/>
                  <a:pt x="7938" y="1337"/>
                </a:cubicBezTo>
                <a:cubicBezTo>
                  <a:pt x="7754" y="1337"/>
                  <a:pt x="7754" y="1337"/>
                  <a:pt x="7754" y="1337"/>
                </a:cubicBezTo>
                <a:cubicBezTo>
                  <a:pt x="7754" y="1250"/>
                  <a:pt x="7754" y="1250"/>
                  <a:pt x="7754" y="1250"/>
                </a:cubicBezTo>
                <a:cubicBezTo>
                  <a:pt x="9508" y="349"/>
                  <a:pt x="9508" y="349"/>
                  <a:pt x="9508" y="349"/>
                </a:cubicBezTo>
                <a:cubicBezTo>
                  <a:pt x="11446" y="872"/>
                  <a:pt x="11446" y="872"/>
                  <a:pt x="11446" y="872"/>
                </a:cubicBezTo>
                <a:cubicBezTo>
                  <a:pt x="11446" y="959"/>
                  <a:pt x="11446" y="959"/>
                  <a:pt x="11446" y="959"/>
                </a:cubicBezTo>
                <a:cubicBezTo>
                  <a:pt x="11292" y="988"/>
                  <a:pt x="11292" y="988"/>
                  <a:pt x="11292" y="988"/>
                </a:cubicBezTo>
                <a:cubicBezTo>
                  <a:pt x="11231" y="988"/>
                  <a:pt x="11200" y="1017"/>
                  <a:pt x="11200" y="1076"/>
                </a:cubicBezTo>
                <a:cubicBezTo>
                  <a:pt x="11200" y="1076"/>
                  <a:pt x="11200" y="1076"/>
                  <a:pt x="11200" y="1076"/>
                </a:cubicBezTo>
                <a:cubicBezTo>
                  <a:pt x="11200" y="1076"/>
                  <a:pt x="11200" y="1105"/>
                  <a:pt x="11169" y="1105"/>
                </a:cubicBezTo>
                <a:lnTo>
                  <a:pt x="8092" y="1424"/>
                </a:lnTo>
                <a:close/>
                <a:moveTo>
                  <a:pt x="10615" y="2762"/>
                </a:moveTo>
                <a:cubicBezTo>
                  <a:pt x="10554" y="2791"/>
                  <a:pt x="10554" y="2791"/>
                  <a:pt x="10554" y="2791"/>
                </a:cubicBezTo>
                <a:cubicBezTo>
                  <a:pt x="10400" y="1395"/>
                  <a:pt x="10400" y="1395"/>
                  <a:pt x="10400" y="1395"/>
                </a:cubicBezTo>
                <a:cubicBezTo>
                  <a:pt x="10369" y="1395"/>
                  <a:pt x="10369" y="1395"/>
                  <a:pt x="10369" y="1366"/>
                </a:cubicBezTo>
                <a:cubicBezTo>
                  <a:pt x="10462" y="1366"/>
                  <a:pt x="10462" y="1366"/>
                  <a:pt x="10462" y="1366"/>
                </a:cubicBezTo>
                <a:cubicBezTo>
                  <a:pt x="10462" y="1366"/>
                  <a:pt x="10462" y="1395"/>
                  <a:pt x="10462" y="1395"/>
                </a:cubicBezTo>
                <a:lnTo>
                  <a:pt x="10615" y="2762"/>
                </a:lnTo>
                <a:close/>
                <a:moveTo>
                  <a:pt x="9846" y="2849"/>
                </a:moveTo>
                <a:cubicBezTo>
                  <a:pt x="9785" y="2849"/>
                  <a:pt x="9785" y="2849"/>
                  <a:pt x="9785" y="2849"/>
                </a:cubicBezTo>
                <a:cubicBezTo>
                  <a:pt x="9600" y="1483"/>
                  <a:pt x="9600" y="1483"/>
                  <a:pt x="9600" y="1483"/>
                </a:cubicBezTo>
                <a:cubicBezTo>
                  <a:pt x="9600" y="1483"/>
                  <a:pt x="9600" y="1454"/>
                  <a:pt x="9600" y="1454"/>
                </a:cubicBezTo>
                <a:cubicBezTo>
                  <a:pt x="9692" y="1454"/>
                  <a:pt x="9692" y="1454"/>
                  <a:pt x="9692" y="1454"/>
                </a:cubicBezTo>
                <a:cubicBezTo>
                  <a:pt x="9692" y="1454"/>
                  <a:pt x="9692" y="1454"/>
                  <a:pt x="9692" y="1483"/>
                </a:cubicBezTo>
                <a:lnTo>
                  <a:pt x="9846" y="2849"/>
                </a:lnTo>
                <a:close/>
                <a:moveTo>
                  <a:pt x="9077" y="2936"/>
                </a:moveTo>
                <a:cubicBezTo>
                  <a:pt x="9015" y="2936"/>
                  <a:pt x="9015" y="2936"/>
                  <a:pt x="9015" y="2936"/>
                </a:cubicBezTo>
                <a:cubicBezTo>
                  <a:pt x="8831" y="1570"/>
                  <a:pt x="8831" y="1570"/>
                  <a:pt x="8831" y="1570"/>
                </a:cubicBezTo>
                <a:cubicBezTo>
                  <a:pt x="8831" y="1570"/>
                  <a:pt x="8831" y="1541"/>
                  <a:pt x="8831" y="1541"/>
                </a:cubicBezTo>
                <a:cubicBezTo>
                  <a:pt x="8923" y="1512"/>
                  <a:pt x="8923" y="1512"/>
                  <a:pt x="8923" y="1512"/>
                </a:cubicBezTo>
                <a:cubicBezTo>
                  <a:pt x="8923" y="1541"/>
                  <a:pt x="8923" y="1541"/>
                  <a:pt x="8923" y="1570"/>
                </a:cubicBezTo>
                <a:lnTo>
                  <a:pt x="9077" y="2936"/>
                </a:lnTo>
                <a:close/>
                <a:moveTo>
                  <a:pt x="8308" y="3198"/>
                </a:moveTo>
                <a:cubicBezTo>
                  <a:pt x="8400" y="3169"/>
                  <a:pt x="8400" y="3169"/>
                  <a:pt x="8400" y="3169"/>
                </a:cubicBezTo>
                <a:cubicBezTo>
                  <a:pt x="8431" y="3169"/>
                  <a:pt x="8462" y="3169"/>
                  <a:pt x="8462" y="3140"/>
                </a:cubicBezTo>
                <a:cubicBezTo>
                  <a:pt x="8492" y="3140"/>
                  <a:pt x="8492" y="3111"/>
                  <a:pt x="8492" y="3082"/>
                </a:cubicBezTo>
                <a:cubicBezTo>
                  <a:pt x="8338" y="1715"/>
                  <a:pt x="8338" y="1715"/>
                  <a:pt x="8338" y="1715"/>
                </a:cubicBezTo>
                <a:cubicBezTo>
                  <a:pt x="8677" y="1686"/>
                  <a:pt x="8677" y="1686"/>
                  <a:pt x="8677" y="1686"/>
                </a:cubicBezTo>
                <a:cubicBezTo>
                  <a:pt x="8831" y="3052"/>
                  <a:pt x="8831" y="3052"/>
                  <a:pt x="8831" y="3052"/>
                </a:cubicBezTo>
                <a:cubicBezTo>
                  <a:pt x="8831" y="3111"/>
                  <a:pt x="8892" y="3140"/>
                  <a:pt x="8923" y="3140"/>
                </a:cubicBezTo>
                <a:cubicBezTo>
                  <a:pt x="9200" y="3111"/>
                  <a:pt x="9200" y="3111"/>
                  <a:pt x="9200" y="3111"/>
                </a:cubicBezTo>
                <a:cubicBezTo>
                  <a:pt x="9200" y="3111"/>
                  <a:pt x="9231" y="3082"/>
                  <a:pt x="9262" y="3082"/>
                </a:cubicBezTo>
                <a:cubicBezTo>
                  <a:pt x="9262" y="3052"/>
                  <a:pt x="9262" y="3023"/>
                  <a:pt x="9262" y="2994"/>
                </a:cubicBezTo>
                <a:cubicBezTo>
                  <a:pt x="9108" y="1628"/>
                  <a:pt x="9108" y="1628"/>
                  <a:pt x="9108" y="1628"/>
                </a:cubicBezTo>
                <a:cubicBezTo>
                  <a:pt x="9446" y="1599"/>
                  <a:pt x="9446" y="1599"/>
                  <a:pt x="9446" y="1599"/>
                </a:cubicBezTo>
                <a:cubicBezTo>
                  <a:pt x="9600" y="2965"/>
                  <a:pt x="9600" y="2965"/>
                  <a:pt x="9600" y="2965"/>
                </a:cubicBezTo>
                <a:cubicBezTo>
                  <a:pt x="9600" y="3023"/>
                  <a:pt x="9662" y="3052"/>
                  <a:pt x="9692" y="3052"/>
                </a:cubicBezTo>
                <a:cubicBezTo>
                  <a:pt x="9969" y="3023"/>
                  <a:pt x="9969" y="3023"/>
                  <a:pt x="9969" y="3023"/>
                </a:cubicBezTo>
                <a:cubicBezTo>
                  <a:pt x="10000" y="3023"/>
                  <a:pt x="10000" y="2994"/>
                  <a:pt x="10031" y="2994"/>
                </a:cubicBezTo>
                <a:cubicBezTo>
                  <a:pt x="10031" y="2965"/>
                  <a:pt x="10031" y="2936"/>
                  <a:pt x="10031" y="2936"/>
                </a:cubicBezTo>
                <a:cubicBezTo>
                  <a:pt x="9877" y="1541"/>
                  <a:pt x="9877" y="1541"/>
                  <a:pt x="9877" y="1541"/>
                </a:cubicBezTo>
                <a:cubicBezTo>
                  <a:pt x="10215" y="1512"/>
                  <a:pt x="10215" y="1512"/>
                  <a:pt x="10215" y="1512"/>
                </a:cubicBezTo>
                <a:cubicBezTo>
                  <a:pt x="10369" y="2878"/>
                  <a:pt x="10369" y="2878"/>
                  <a:pt x="10369" y="2878"/>
                </a:cubicBezTo>
                <a:cubicBezTo>
                  <a:pt x="10369" y="2936"/>
                  <a:pt x="10431" y="2965"/>
                  <a:pt x="10492" y="2965"/>
                </a:cubicBezTo>
                <a:cubicBezTo>
                  <a:pt x="10738" y="2936"/>
                  <a:pt x="10738" y="2936"/>
                  <a:pt x="10738" y="2936"/>
                </a:cubicBezTo>
                <a:cubicBezTo>
                  <a:pt x="10769" y="2936"/>
                  <a:pt x="10769" y="2936"/>
                  <a:pt x="10800" y="2907"/>
                </a:cubicBezTo>
                <a:cubicBezTo>
                  <a:pt x="10800" y="2878"/>
                  <a:pt x="10831" y="2849"/>
                  <a:pt x="10831" y="2849"/>
                </a:cubicBezTo>
                <a:cubicBezTo>
                  <a:pt x="10646" y="1454"/>
                  <a:pt x="10646" y="1454"/>
                  <a:pt x="10646" y="1454"/>
                </a:cubicBezTo>
                <a:cubicBezTo>
                  <a:pt x="10985" y="1424"/>
                  <a:pt x="10985" y="1424"/>
                  <a:pt x="10985" y="1424"/>
                </a:cubicBezTo>
                <a:cubicBezTo>
                  <a:pt x="11138" y="2791"/>
                  <a:pt x="11138" y="2791"/>
                  <a:pt x="11138" y="2791"/>
                </a:cubicBezTo>
                <a:cubicBezTo>
                  <a:pt x="11169" y="2849"/>
                  <a:pt x="11200" y="2878"/>
                  <a:pt x="11262" y="2878"/>
                </a:cubicBezTo>
                <a:cubicBezTo>
                  <a:pt x="11385" y="2878"/>
                  <a:pt x="11385" y="2878"/>
                  <a:pt x="11385" y="2878"/>
                </a:cubicBezTo>
                <a:cubicBezTo>
                  <a:pt x="11385" y="2878"/>
                  <a:pt x="11385" y="2878"/>
                  <a:pt x="11385" y="2878"/>
                </a:cubicBezTo>
                <a:cubicBezTo>
                  <a:pt x="11415" y="2878"/>
                  <a:pt x="11415" y="2878"/>
                  <a:pt x="11415" y="2907"/>
                </a:cubicBezTo>
                <a:cubicBezTo>
                  <a:pt x="11415" y="2936"/>
                  <a:pt x="11415" y="2936"/>
                  <a:pt x="11415" y="2936"/>
                </a:cubicBezTo>
                <a:cubicBezTo>
                  <a:pt x="8246" y="3285"/>
                  <a:pt x="8246" y="3285"/>
                  <a:pt x="8246" y="3285"/>
                </a:cubicBezTo>
                <a:cubicBezTo>
                  <a:pt x="8246" y="3227"/>
                  <a:pt x="8246" y="3227"/>
                  <a:pt x="8246" y="3227"/>
                </a:cubicBezTo>
                <a:cubicBezTo>
                  <a:pt x="8246" y="3227"/>
                  <a:pt x="8246" y="3227"/>
                  <a:pt x="8246" y="3227"/>
                </a:cubicBezTo>
                <a:cubicBezTo>
                  <a:pt x="8246" y="3227"/>
                  <a:pt x="8277" y="3198"/>
                  <a:pt x="8308" y="3198"/>
                </a:cubicBezTo>
                <a:close/>
                <a:moveTo>
                  <a:pt x="8062" y="3779"/>
                </a:moveTo>
                <a:cubicBezTo>
                  <a:pt x="8031" y="3634"/>
                  <a:pt x="8031" y="3634"/>
                  <a:pt x="8031" y="3634"/>
                </a:cubicBezTo>
                <a:cubicBezTo>
                  <a:pt x="8031" y="3634"/>
                  <a:pt x="8031" y="3634"/>
                  <a:pt x="8031" y="3634"/>
                </a:cubicBezTo>
                <a:cubicBezTo>
                  <a:pt x="8031" y="3605"/>
                  <a:pt x="8062" y="3605"/>
                  <a:pt x="8092" y="3576"/>
                </a:cubicBezTo>
                <a:cubicBezTo>
                  <a:pt x="11662" y="3198"/>
                  <a:pt x="11662" y="3198"/>
                  <a:pt x="11662" y="3198"/>
                </a:cubicBezTo>
                <a:cubicBezTo>
                  <a:pt x="11662" y="3198"/>
                  <a:pt x="11662" y="3198"/>
                  <a:pt x="11692" y="3198"/>
                </a:cubicBezTo>
                <a:cubicBezTo>
                  <a:pt x="11692" y="3198"/>
                  <a:pt x="11723" y="3227"/>
                  <a:pt x="11723" y="3227"/>
                </a:cubicBezTo>
                <a:cubicBezTo>
                  <a:pt x="11754" y="3401"/>
                  <a:pt x="11754" y="3401"/>
                  <a:pt x="11754" y="3401"/>
                </a:cubicBezTo>
                <a:lnTo>
                  <a:pt x="8062" y="3779"/>
                </a:lnTo>
                <a:close/>
                <a:moveTo>
                  <a:pt x="20092" y="11338"/>
                </a:moveTo>
                <a:cubicBezTo>
                  <a:pt x="20554" y="11396"/>
                  <a:pt x="20554" y="11396"/>
                  <a:pt x="20554" y="11396"/>
                </a:cubicBezTo>
                <a:cubicBezTo>
                  <a:pt x="20554" y="11396"/>
                  <a:pt x="20585" y="11396"/>
                  <a:pt x="20585" y="11396"/>
                </a:cubicBezTo>
                <a:cubicBezTo>
                  <a:pt x="20585" y="11396"/>
                  <a:pt x="20615" y="11396"/>
                  <a:pt x="20615" y="11396"/>
                </a:cubicBezTo>
                <a:cubicBezTo>
                  <a:pt x="20646" y="11367"/>
                  <a:pt x="20677" y="11367"/>
                  <a:pt x="20677" y="11338"/>
                </a:cubicBezTo>
                <a:cubicBezTo>
                  <a:pt x="20708" y="11047"/>
                  <a:pt x="20708" y="11047"/>
                  <a:pt x="20708" y="11047"/>
                </a:cubicBezTo>
                <a:cubicBezTo>
                  <a:pt x="20708" y="11047"/>
                  <a:pt x="20708" y="11047"/>
                  <a:pt x="20708" y="11047"/>
                </a:cubicBezTo>
                <a:cubicBezTo>
                  <a:pt x="20708" y="11018"/>
                  <a:pt x="20708" y="10989"/>
                  <a:pt x="20677" y="10960"/>
                </a:cubicBezTo>
                <a:cubicBezTo>
                  <a:pt x="20677" y="10960"/>
                  <a:pt x="20677" y="10960"/>
                  <a:pt x="20677" y="10960"/>
                </a:cubicBezTo>
                <a:cubicBezTo>
                  <a:pt x="20338" y="10553"/>
                  <a:pt x="20338" y="10553"/>
                  <a:pt x="20338" y="10553"/>
                </a:cubicBezTo>
                <a:cubicBezTo>
                  <a:pt x="20338" y="10553"/>
                  <a:pt x="20338" y="10553"/>
                  <a:pt x="20338" y="10553"/>
                </a:cubicBezTo>
                <a:cubicBezTo>
                  <a:pt x="20308" y="10524"/>
                  <a:pt x="20308" y="10524"/>
                  <a:pt x="20277" y="10495"/>
                </a:cubicBezTo>
                <a:cubicBezTo>
                  <a:pt x="20246" y="10495"/>
                  <a:pt x="20246" y="10495"/>
                  <a:pt x="20246" y="10495"/>
                </a:cubicBezTo>
                <a:cubicBezTo>
                  <a:pt x="20185" y="10495"/>
                  <a:pt x="20185" y="10495"/>
                  <a:pt x="20185" y="10495"/>
                </a:cubicBezTo>
                <a:cubicBezTo>
                  <a:pt x="20185" y="10495"/>
                  <a:pt x="20154" y="10495"/>
                  <a:pt x="20123" y="10524"/>
                </a:cubicBezTo>
                <a:cubicBezTo>
                  <a:pt x="20123" y="10524"/>
                  <a:pt x="20092" y="10553"/>
                  <a:pt x="20092" y="10582"/>
                </a:cubicBezTo>
                <a:cubicBezTo>
                  <a:pt x="20000" y="11251"/>
                  <a:pt x="20000" y="11251"/>
                  <a:pt x="20000" y="11251"/>
                </a:cubicBezTo>
                <a:cubicBezTo>
                  <a:pt x="20000" y="11309"/>
                  <a:pt x="20031" y="11338"/>
                  <a:pt x="20092" y="11338"/>
                </a:cubicBezTo>
                <a:close/>
                <a:moveTo>
                  <a:pt x="20246" y="10727"/>
                </a:moveTo>
                <a:cubicBezTo>
                  <a:pt x="20523" y="11047"/>
                  <a:pt x="20523" y="11047"/>
                  <a:pt x="20523" y="11047"/>
                </a:cubicBezTo>
                <a:cubicBezTo>
                  <a:pt x="20492" y="11222"/>
                  <a:pt x="20492" y="11222"/>
                  <a:pt x="20492" y="11222"/>
                </a:cubicBezTo>
                <a:cubicBezTo>
                  <a:pt x="20185" y="11192"/>
                  <a:pt x="20185" y="11192"/>
                  <a:pt x="20185" y="11192"/>
                </a:cubicBezTo>
                <a:lnTo>
                  <a:pt x="20246" y="10727"/>
                </a:lnTo>
                <a:close/>
                <a:moveTo>
                  <a:pt x="18985" y="12210"/>
                </a:moveTo>
                <a:cubicBezTo>
                  <a:pt x="18985" y="12181"/>
                  <a:pt x="18985" y="12181"/>
                  <a:pt x="18954" y="12181"/>
                </a:cubicBezTo>
                <a:cubicBezTo>
                  <a:pt x="18800" y="12181"/>
                  <a:pt x="18646" y="12297"/>
                  <a:pt x="18615" y="12472"/>
                </a:cubicBezTo>
                <a:cubicBezTo>
                  <a:pt x="18615" y="12472"/>
                  <a:pt x="18615" y="12501"/>
                  <a:pt x="18615" y="12501"/>
                </a:cubicBezTo>
                <a:cubicBezTo>
                  <a:pt x="18615" y="12675"/>
                  <a:pt x="18738" y="12791"/>
                  <a:pt x="18923" y="12820"/>
                </a:cubicBezTo>
                <a:cubicBezTo>
                  <a:pt x="18923" y="12820"/>
                  <a:pt x="18954" y="12820"/>
                  <a:pt x="18954" y="12820"/>
                </a:cubicBezTo>
                <a:cubicBezTo>
                  <a:pt x="19138" y="12820"/>
                  <a:pt x="19262" y="12704"/>
                  <a:pt x="19292" y="12559"/>
                </a:cubicBezTo>
                <a:cubicBezTo>
                  <a:pt x="19200" y="12530"/>
                  <a:pt x="19200" y="12530"/>
                  <a:pt x="19200" y="12530"/>
                </a:cubicBezTo>
                <a:cubicBezTo>
                  <a:pt x="19292" y="12559"/>
                  <a:pt x="19292" y="12559"/>
                  <a:pt x="19292" y="12559"/>
                </a:cubicBezTo>
                <a:cubicBezTo>
                  <a:pt x="19292" y="12530"/>
                  <a:pt x="19292" y="12530"/>
                  <a:pt x="19292" y="12501"/>
                </a:cubicBezTo>
                <a:cubicBezTo>
                  <a:pt x="19292" y="12355"/>
                  <a:pt x="19169" y="12210"/>
                  <a:pt x="18985" y="12210"/>
                </a:cubicBezTo>
                <a:close/>
                <a:moveTo>
                  <a:pt x="19108" y="12530"/>
                </a:moveTo>
                <a:cubicBezTo>
                  <a:pt x="19108" y="12530"/>
                  <a:pt x="19108" y="12530"/>
                  <a:pt x="19108" y="12530"/>
                </a:cubicBezTo>
                <a:cubicBezTo>
                  <a:pt x="19108" y="12588"/>
                  <a:pt x="19046" y="12646"/>
                  <a:pt x="18954" y="12646"/>
                </a:cubicBezTo>
                <a:cubicBezTo>
                  <a:pt x="18954" y="12646"/>
                  <a:pt x="18954" y="12646"/>
                  <a:pt x="18954" y="12646"/>
                </a:cubicBezTo>
                <a:cubicBezTo>
                  <a:pt x="18862" y="12646"/>
                  <a:pt x="18800" y="12588"/>
                  <a:pt x="18800" y="12501"/>
                </a:cubicBezTo>
                <a:cubicBezTo>
                  <a:pt x="18800" y="12501"/>
                  <a:pt x="18800" y="12501"/>
                  <a:pt x="18800" y="12501"/>
                </a:cubicBezTo>
                <a:cubicBezTo>
                  <a:pt x="18831" y="12413"/>
                  <a:pt x="18892" y="12355"/>
                  <a:pt x="18954" y="12355"/>
                </a:cubicBezTo>
                <a:cubicBezTo>
                  <a:pt x="18954" y="12355"/>
                  <a:pt x="18985" y="12355"/>
                  <a:pt x="18985" y="12355"/>
                </a:cubicBezTo>
                <a:cubicBezTo>
                  <a:pt x="19046" y="12384"/>
                  <a:pt x="19108" y="12443"/>
                  <a:pt x="19108" y="12501"/>
                </a:cubicBezTo>
                <a:cubicBezTo>
                  <a:pt x="19108" y="12501"/>
                  <a:pt x="19108" y="12530"/>
                  <a:pt x="19108" y="12530"/>
                </a:cubicBezTo>
                <a:close/>
                <a:moveTo>
                  <a:pt x="19200" y="10611"/>
                </a:moveTo>
                <a:cubicBezTo>
                  <a:pt x="19200" y="10611"/>
                  <a:pt x="19169" y="10611"/>
                  <a:pt x="19169" y="10611"/>
                </a:cubicBezTo>
                <a:cubicBezTo>
                  <a:pt x="18985" y="10611"/>
                  <a:pt x="18862" y="10727"/>
                  <a:pt x="18831" y="10873"/>
                </a:cubicBezTo>
                <a:cubicBezTo>
                  <a:pt x="18831" y="10902"/>
                  <a:pt x="18831" y="10902"/>
                  <a:pt x="18831" y="10931"/>
                </a:cubicBezTo>
                <a:cubicBezTo>
                  <a:pt x="18831" y="11076"/>
                  <a:pt x="18954" y="11222"/>
                  <a:pt x="19138" y="11251"/>
                </a:cubicBezTo>
                <a:cubicBezTo>
                  <a:pt x="19138" y="11251"/>
                  <a:pt x="19138" y="11251"/>
                  <a:pt x="19169" y="11251"/>
                </a:cubicBezTo>
                <a:cubicBezTo>
                  <a:pt x="19169" y="11251"/>
                  <a:pt x="19169" y="11251"/>
                  <a:pt x="19169" y="11251"/>
                </a:cubicBezTo>
                <a:cubicBezTo>
                  <a:pt x="19323" y="11251"/>
                  <a:pt x="19477" y="11134"/>
                  <a:pt x="19508" y="10960"/>
                </a:cubicBezTo>
                <a:cubicBezTo>
                  <a:pt x="19415" y="10960"/>
                  <a:pt x="19415" y="10960"/>
                  <a:pt x="19415" y="10960"/>
                </a:cubicBezTo>
                <a:cubicBezTo>
                  <a:pt x="19508" y="10960"/>
                  <a:pt x="19508" y="10960"/>
                  <a:pt x="19508" y="10960"/>
                </a:cubicBezTo>
                <a:cubicBezTo>
                  <a:pt x="19508" y="10960"/>
                  <a:pt x="19508" y="10931"/>
                  <a:pt x="19508" y="10931"/>
                </a:cubicBezTo>
                <a:cubicBezTo>
                  <a:pt x="19508" y="10756"/>
                  <a:pt x="19385" y="10640"/>
                  <a:pt x="19200" y="10611"/>
                </a:cubicBezTo>
                <a:close/>
                <a:moveTo>
                  <a:pt x="19323" y="10931"/>
                </a:moveTo>
                <a:cubicBezTo>
                  <a:pt x="19292" y="11018"/>
                  <a:pt x="19231" y="11076"/>
                  <a:pt x="19169" y="11076"/>
                </a:cubicBezTo>
                <a:cubicBezTo>
                  <a:pt x="19169" y="11076"/>
                  <a:pt x="19169" y="11076"/>
                  <a:pt x="19138" y="11076"/>
                </a:cubicBezTo>
                <a:cubicBezTo>
                  <a:pt x="19077" y="11047"/>
                  <a:pt x="19015" y="10989"/>
                  <a:pt x="19015" y="10931"/>
                </a:cubicBezTo>
                <a:cubicBezTo>
                  <a:pt x="19015" y="10931"/>
                  <a:pt x="19015" y="10902"/>
                  <a:pt x="19015" y="10902"/>
                </a:cubicBezTo>
                <a:cubicBezTo>
                  <a:pt x="19015" y="10844"/>
                  <a:pt x="19077" y="10785"/>
                  <a:pt x="19169" y="10785"/>
                </a:cubicBezTo>
                <a:cubicBezTo>
                  <a:pt x="19169" y="10785"/>
                  <a:pt x="19169" y="10785"/>
                  <a:pt x="19200" y="10785"/>
                </a:cubicBezTo>
                <a:cubicBezTo>
                  <a:pt x="19262" y="10785"/>
                  <a:pt x="19323" y="10844"/>
                  <a:pt x="19323" y="10931"/>
                </a:cubicBezTo>
                <a:cubicBezTo>
                  <a:pt x="19323" y="10931"/>
                  <a:pt x="19323" y="10931"/>
                  <a:pt x="19323" y="10931"/>
                </a:cubicBezTo>
                <a:close/>
                <a:moveTo>
                  <a:pt x="21138" y="12210"/>
                </a:moveTo>
                <a:cubicBezTo>
                  <a:pt x="20800" y="12181"/>
                  <a:pt x="20800" y="12181"/>
                  <a:pt x="20800" y="12181"/>
                </a:cubicBezTo>
                <a:cubicBezTo>
                  <a:pt x="20831" y="11861"/>
                  <a:pt x="20831" y="11861"/>
                  <a:pt x="20831" y="11861"/>
                </a:cubicBezTo>
                <a:cubicBezTo>
                  <a:pt x="20831" y="11861"/>
                  <a:pt x="20831" y="11861"/>
                  <a:pt x="20831" y="11861"/>
                </a:cubicBezTo>
                <a:cubicBezTo>
                  <a:pt x="20831" y="11774"/>
                  <a:pt x="20769" y="11716"/>
                  <a:pt x="20708" y="11716"/>
                </a:cubicBezTo>
                <a:cubicBezTo>
                  <a:pt x="20338" y="11658"/>
                  <a:pt x="20338" y="11658"/>
                  <a:pt x="20338" y="11658"/>
                </a:cubicBezTo>
                <a:cubicBezTo>
                  <a:pt x="20338" y="11658"/>
                  <a:pt x="20338" y="11658"/>
                  <a:pt x="20338" y="11658"/>
                </a:cubicBezTo>
                <a:cubicBezTo>
                  <a:pt x="20246" y="11658"/>
                  <a:pt x="20185" y="11716"/>
                  <a:pt x="20185" y="11803"/>
                </a:cubicBezTo>
                <a:cubicBezTo>
                  <a:pt x="20123" y="12094"/>
                  <a:pt x="20123" y="12094"/>
                  <a:pt x="20123" y="12094"/>
                </a:cubicBezTo>
                <a:cubicBezTo>
                  <a:pt x="19815" y="12065"/>
                  <a:pt x="19815" y="12065"/>
                  <a:pt x="19815" y="12065"/>
                </a:cubicBezTo>
                <a:cubicBezTo>
                  <a:pt x="19815" y="12065"/>
                  <a:pt x="19785" y="12065"/>
                  <a:pt x="19785" y="12065"/>
                </a:cubicBezTo>
                <a:cubicBezTo>
                  <a:pt x="19723" y="12065"/>
                  <a:pt x="19631" y="12123"/>
                  <a:pt x="19631" y="12181"/>
                </a:cubicBezTo>
                <a:cubicBezTo>
                  <a:pt x="19600" y="12530"/>
                  <a:pt x="19600" y="12530"/>
                  <a:pt x="19600" y="12530"/>
                </a:cubicBezTo>
                <a:cubicBezTo>
                  <a:pt x="19600" y="12530"/>
                  <a:pt x="19600" y="12530"/>
                  <a:pt x="19600" y="12530"/>
                </a:cubicBezTo>
                <a:cubicBezTo>
                  <a:pt x="19600" y="12617"/>
                  <a:pt x="19662" y="12675"/>
                  <a:pt x="19723" y="12675"/>
                </a:cubicBezTo>
                <a:cubicBezTo>
                  <a:pt x="20062" y="12733"/>
                  <a:pt x="20062" y="12733"/>
                  <a:pt x="20062" y="12733"/>
                </a:cubicBezTo>
                <a:cubicBezTo>
                  <a:pt x="20000" y="13024"/>
                  <a:pt x="20000" y="13024"/>
                  <a:pt x="20000" y="13024"/>
                </a:cubicBezTo>
                <a:cubicBezTo>
                  <a:pt x="20000" y="13024"/>
                  <a:pt x="20000" y="13053"/>
                  <a:pt x="20000" y="13053"/>
                </a:cubicBezTo>
                <a:cubicBezTo>
                  <a:pt x="20000" y="13111"/>
                  <a:pt x="20062" y="13198"/>
                  <a:pt x="20154" y="13198"/>
                </a:cubicBezTo>
                <a:cubicBezTo>
                  <a:pt x="20492" y="13227"/>
                  <a:pt x="20492" y="13227"/>
                  <a:pt x="20492" y="13227"/>
                </a:cubicBezTo>
                <a:cubicBezTo>
                  <a:pt x="20523" y="13140"/>
                  <a:pt x="20523" y="13140"/>
                  <a:pt x="20523" y="13140"/>
                </a:cubicBezTo>
                <a:cubicBezTo>
                  <a:pt x="20492" y="13227"/>
                  <a:pt x="20492" y="13227"/>
                  <a:pt x="20492" y="13227"/>
                </a:cubicBezTo>
                <a:cubicBezTo>
                  <a:pt x="20523" y="13227"/>
                  <a:pt x="20523" y="13227"/>
                  <a:pt x="20523" y="13227"/>
                </a:cubicBezTo>
                <a:cubicBezTo>
                  <a:pt x="20523" y="13227"/>
                  <a:pt x="20523" y="13227"/>
                  <a:pt x="20523" y="13227"/>
                </a:cubicBezTo>
                <a:cubicBezTo>
                  <a:pt x="20585" y="13227"/>
                  <a:pt x="20677" y="13169"/>
                  <a:pt x="20677" y="13111"/>
                </a:cubicBezTo>
                <a:cubicBezTo>
                  <a:pt x="20708" y="12791"/>
                  <a:pt x="20708" y="12791"/>
                  <a:pt x="20708" y="12791"/>
                </a:cubicBezTo>
                <a:cubicBezTo>
                  <a:pt x="21046" y="12850"/>
                  <a:pt x="21046" y="12850"/>
                  <a:pt x="21046" y="12850"/>
                </a:cubicBezTo>
                <a:cubicBezTo>
                  <a:pt x="21046" y="12850"/>
                  <a:pt x="21046" y="12850"/>
                  <a:pt x="21077" y="12850"/>
                </a:cubicBezTo>
                <a:cubicBezTo>
                  <a:pt x="21138" y="12850"/>
                  <a:pt x="21200" y="12791"/>
                  <a:pt x="21200" y="12704"/>
                </a:cubicBezTo>
                <a:cubicBezTo>
                  <a:pt x="21262" y="12384"/>
                  <a:pt x="21262" y="12384"/>
                  <a:pt x="21262" y="12384"/>
                </a:cubicBezTo>
                <a:cubicBezTo>
                  <a:pt x="21262" y="12355"/>
                  <a:pt x="21262" y="12355"/>
                  <a:pt x="21262" y="12355"/>
                </a:cubicBezTo>
                <a:cubicBezTo>
                  <a:pt x="21262" y="12297"/>
                  <a:pt x="21200" y="12210"/>
                  <a:pt x="21138" y="12210"/>
                </a:cubicBezTo>
                <a:close/>
                <a:moveTo>
                  <a:pt x="21046" y="12675"/>
                </a:moveTo>
                <a:cubicBezTo>
                  <a:pt x="20646" y="12617"/>
                  <a:pt x="20646" y="12617"/>
                  <a:pt x="20646" y="12617"/>
                </a:cubicBezTo>
                <a:cubicBezTo>
                  <a:pt x="20585" y="12617"/>
                  <a:pt x="20554" y="12646"/>
                  <a:pt x="20554" y="12704"/>
                </a:cubicBezTo>
                <a:cubicBezTo>
                  <a:pt x="20492" y="13053"/>
                  <a:pt x="20492" y="13053"/>
                  <a:pt x="20492" y="13053"/>
                </a:cubicBezTo>
                <a:cubicBezTo>
                  <a:pt x="20185" y="13024"/>
                  <a:pt x="20185" y="13024"/>
                  <a:pt x="20185" y="13024"/>
                </a:cubicBezTo>
                <a:cubicBezTo>
                  <a:pt x="20246" y="12646"/>
                  <a:pt x="20246" y="12646"/>
                  <a:pt x="20246" y="12646"/>
                </a:cubicBezTo>
                <a:cubicBezTo>
                  <a:pt x="20246" y="12646"/>
                  <a:pt x="20246" y="12617"/>
                  <a:pt x="20215" y="12588"/>
                </a:cubicBezTo>
                <a:cubicBezTo>
                  <a:pt x="20215" y="12588"/>
                  <a:pt x="20185" y="12559"/>
                  <a:pt x="20154" y="12559"/>
                </a:cubicBezTo>
                <a:cubicBezTo>
                  <a:pt x="19785" y="12530"/>
                  <a:pt x="19785" y="12530"/>
                  <a:pt x="19785" y="12530"/>
                </a:cubicBezTo>
                <a:cubicBezTo>
                  <a:pt x="19815" y="12239"/>
                  <a:pt x="19815" y="12239"/>
                  <a:pt x="19815" y="12239"/>
                </a:cubicBezTo>
                <a:cubicBezTo>
                  <a:pt x="20215" y="12297"/>
                  <a:pt x="20215" y="12297"/>
                  <a:pt x="20215" y="12297"/>
                </a:cubicBezTo>
                <a:cubicBezTo>
                  <a:pt x="20215" y="12297"/>
                  <a:pt x="20246" y="12268"/>
                  <a:pt x="20277" y="12268"/>
                </a:cubicBezTo>
                <a:cubicBezTo>
                  <a:pt x="20277" y="12239"/>
                  <a:pt x="20308" y="12239"/>
                  <a:pt x="20308" y="12210"/>
                </a:cubicBezTo>
                <a:cubicBezTo>
                  <a:pt x="20369" y="11832"/>
                  <a:pt x="20369" y="11832"/>
                  <a:pt x="20369" y="11832"/>
                </a:cubicBezTo>
                <a:cubicBezTo>
                  <a:pt x="20646" y="11890"/>
                  <a:pt x="20646" y="11890"/>
                  <a:pt x="20646" y="11890"/>
                </a:cubicBezTo>
                <a:cubicBezTo>
                  <a:pt x="20615" y="12239"/>
                  <a:pt x="20615" y="12239"/>
                  <a:pt x="20615" y="12239"/>
                </a:cubicBezTo>
                <a:cubicBezTo>
                  <a:pt x="20585" y="12297"/>
                  <a:pt x="20646" y="12326"/>
                  <a:pt x="20677" y="12326"/>
                </a:cubicBezTo>
                <a:cubicBezTo>
                  <a:pt x="21077" y="12384"/>
                  <a:pt x="21077" y="12384"/>
                  <a:pt x="21077" y="12384"/>
                </a:cubicBezTo>
                <a:lnTo>
                  <a:pt x="21046" y="12675"/>
                </a:lnTo>
                <a:close/>
                <a:moveTo>
                  <a:pt x="21415" y="11338"/>
                </a:moveTo>
                <a:cubicBezTo>
                  <a:pt x="20923" y="11280"/>
                  <a:pt x="20923" y="11280"/>
                  <a:pt x="20923" y="11280"/>
                </a:cubicBezTo>
                <a:cubicBezTo>
                  <a:pt x="20954" y="11076"/>
                  <a:pt x="20954" y="11076"/>
                  <a:pt x="20954" y="11076"/>
                </a:cubicBezTo>
                <a:cubicBezTo>
                  <a:pt x="20954" y="11076"/>
                  <a:pt x="20954" y="11047"/>
                  <a:pt x="20954" y="11047"/>
                </a:cubicBezTo>
                <a:cubicBezTo>
                  <a:pt x="20954" y="10960"/>
                  <a:pt x="20923" y="10873"/>
                  <a:pt x="20862" y="10815"/>
                </a:cubicBezTo>
                <a:cubicBezTo>
                  <a:pt x="20554" y="10408"/>
                  <a:pt x="20554" y="10408"/>
                  <a:pt x="20554" y="10408"/>
                </a:cubicBezTo>
                <a:cubicBezTo>
                  <a:pt x="20462" y="10349"/>
                  <a:pt x="20369" y="10291"/>
                  <a:pt x="20277" y="10291"/>
                </a:cubicBezTo>
                <a:cubicBezTo>
                  <a:pt x="19569" y="10204"/>
                  <a:pt x="19569" y="10204"/>
                  <a:pt x="19569" y="10204"/>
                </a:cubicBezTo>
                <a:cubicBezTo>
                  <a:pt x="19538" y="10117"/>
                  <a:pt x="19477" y="10059"/>
                  <a:pt x="19415" y="10059"/>
                </a:cubicBezTo>
                <a:cubicBezTo>
                  <a:pt x="19385" y="10059"/>
                  <a:pt x="19385" y="10059"/>
                  <a:pt x="19385" y="10059"/>
                </a:cubicBezTo>
                <a:cubicBezTo>
                  <a:pt x="19262" y="10059"/>
                  <a:pt x="19169" y="10146"/>
                  <a:pt x="19169" y="10233"/>
                </a:cubicBezTo>
                <a:cubicBezTo>
                  <a:pt x="19138" y="10378"/>
                  <a:pt x="19138" y="10378"/>
                  <a:pt x="19138" y="10378"/>
                </a:cubicBezTo>
                <a:cubicBezTo>
                  <a:pt x="18862" y="10378"/>
                  <a:pt x="18646" y="10582"/>
                  <a:pt x="18585" y="10844"/>
                </a:cubicBezTo>
                <a:cubicBezTo>
                  <a:pt x="18585" y="10873"/>
                  <a:pt x="18585" y="10902"/>
                  <a:pt x="18585" y="10931"/>
                </a:cubicBezTo>
                <a:cubicBezTo>
                  <a:pt x="18585" y="11163"/>
                  <a:pt x="18769" y="11367"/>
                  <a:pt x="19015" y="11454"/>
                </a:cubicBezTo>
                <a:cubicBezTo>
                  <a:pt x="18923" y="11977"/>
                  <a:pt x="18923" y="11977"/>
                  <a:pt x="18923" y="11977"/>
                </a:cubicBezTo>
                <a:cubicBezTo>
                  <a:pt x="18646" y="11977"/>
                  <a:pt x="18431" y="12181"/>
                  <a:pt x="18400" y="12443"/>
                </a:cubicBezTo>
                <a:cubicBezTo>
                  <a:pt x="18369" y="12472"/>
                  <a:pt x="18369" y="12501"/>
                  <a:pt x="18369" y="12501"/>
                </a:cubicBezTo>
                <a:cubicBezTo>
                  <a:pt x="18369" y="12762"/>
                  <a:pt x="18554" y="12966"/>
                  <a:pt x="18800" y="13024"/>
                </a:cubicBezTo>
                <a:cubicBezTo>
                  <a:pt x="18769" y="13286"/>
                  <a:pt x="18769" y="13286"/>
                  <a:pt x="18769" y="13286"/>
                </a:cubicBezTo>
                <a:cubicBezTo>
                  <a:pt x="18769" y="13286"/>
                  <a:pt x="18769" y="13315"/>
                  <a:pt x="18769" y="13315"/>
                </a:cubicBezTo>
                <a:cubicBezTo>
                  <a:pt x="18769" y="13402"/>
                  <a:pt x="18831" y="13489"/>
                  <a:pt x="18954" y="13518"/>
                </a:cubicBezTo>
                <a:cubicBezTo>
                  <a:pt x="21108" y="13780"/>
                  <a:pt x="21108" y="13780"/>
                  <a:pt x="21108" y="13780"/>
                </a:cubicBezTo>
                <a:cubicBezTo>
                  <a:pt x="21108" y="13780"/>
                  <a:pt x="21108" y="13780"/>
                  <a:pt x="21138" y="13780"/>
                </a:cubicBezTo>
                <a:cubicBezTo>
                  <a:pt x="21231" y="13780"/>
                  <a:pt x="21323" y="13693"/>
                  <a:pt x="21354" y="13605"/>
                </a:cubicBezTo>
                <a:cubicBezTo>
                  <a:pt x="21600" y="11570"/>
                  <a:pt x="21600" y="11570"/>
                  <a:pt x="21600" y="11570"/>
                </a:cubicBezTo>
                <a:cubicBezTo>
                  <a:pt x="21600" y="11541"/>
                  <a:pt x="21600" y="11541"/>
                  <a:pt x="21600" y="11541"/>
                </a:cubicBezTo>
                <a:cubicBezTo>
                  <a:pt x="21600" y="11425"/>
                  <a:pt x="21538" y="11338"/>
                  <a:pt x="21415" y="11338"/>
                </a:cubicBezTo>
                <a:close/>
                <a:moveTo>
                  <a:pt x="21415" y="11541"/>
                </a:moveTo>
                <a:cubicBezTo>
                  <a:pt x="21169" y="13576"/>
                  <a:pt x="21169" y="13576"/>
                  <a:pt x="21169" y="13576"/>
                </a:cubicBezTo>
                <a:cubicBezTo>
                  <a:pt x="21169" y="13576"/>
                  <a:pt x="21138" y="13605"/>
                  <a:pt x="21138" y="13605"/>
                </a:cubicBezTo>
                <a:cubicBezTo>
                  <a:pt x="21138" y="13605"/>
                  <a:pt x="21138" y="13605"/>
                  <a:pt x="21138" y="13605"/>
                </a:cubicBezTo>
                <a:cubicBezTo>
                  <a:pt x="18985" y="13344"/>
                  <a:pt x="18985" y="13344"/>
                  <a:pt x="18985" y="13344"/>
                </a:cubicBezTo>
                <a:cubicBezTo>
                  <a:pt x="18954" y="13344"/>
                  <a:pt x="18954" y="13315"/>
                  <a:pt x="18954" y="13315"/>
                </a:cubicBezTo>
                <a:cubicBezTo>
                  <a:pt x="18954" y="13315"/>
                  <a:pt x="18954" y="13315"/>
                  <a:pt x="18954" y="13315"/>
                </a:cubicBezTo>
                <a:cubicBezTo>
                  <a:pt x="18954" y="13315"/>
                  <a:pt x="18954" y="13315"/>
                  <a:pt x="18954" y="13315"/>
                </a:cubicBezTo>
                <a:cubicBezTo>
                  <a:pt x="18985" y="12966"/>
                  <a:pt x="18985" y="12966"/>
                  <a:pt x="18985" y="12966"/>
                </a:cubicBezTo>
                <a:cubicBezTo>
                  <a:pt x="18985" y="12937"/>
                  <a:pt x="18985" y="12937"/>
                  <a:pt x="18985" y="12908"/>
                </a:cubicBezTo>
                <a:cubicBezTo>
                  <a:pt x="18954" y="12879"/>
                  <a:pt x="18923" y="12879"/>
                  <a:pt x="18923" y="12879"/>
                </a:cubicBezTo>
                <a:cubicBezTo>
                  <a:pt x="18708" y="12850"/>
                  <a:pt x="18554" y="12704"/>
                  <a:pt x="18554" y="12501"/>
                </a:cubicBezTo>
                <a:cubicBezTo>
                  <a:pt x="18554" y="12501"/>
                  <a:pt x="18554" y="12472"/>
                  <a:pt x="18585" y="12472"/>
                </a:cubicBezTo>
                <a:cubicBezTo>
                  <a:pt x="18585" y="12268"/>
                  <a:pt x="18769" y="12152"/>
                  <a:pt x="18954" y="12152"/>
                </a:cubicBezTo>
                <a:cubicBezTo>
                  <a:pt x="18985" y="12152"/>
                  <a:pt x="18985" y="12152"/>
                  <a:pt x="19015" y="12152"/>
                </a:cubicBezTo>
                <a:cubicBezTo>
                  <a:pt x="19015" y="12152"/>
                  <a:pt x="19046" y="12152"/>
                  <a:pt x="19077" y="12123"/>
                </a:cubicBezTo>
                <a:cubicBezTo>
                  <a:pt x="19108" y="12123"/>
                  <a:pt x="19108" y="12094"/>
                  <a:pt x="19108" y="12065"/>
                </a:cubicBezTo>
                <a:cubicBezTo>
                  <a:pt x="19200" y="11396"/>
                  <a:pt x="19200" y="11396"/>
                  <a:pt x="19200" y="11396"/>
                </a:cubicBezTo>
                <a:cubicBezTo>
                  <a:pt x="19200" y="11367"/>
                  <a:pt x="19200" y="11338"/>
                  <a:pt x="19169" y="11338"/>
                </a:cubicBezTo>
                <a:cubicBezTo>
                  <a:pt x="19169" y="11309"/>
                  <a:pt x="19138" y="11280"/>
                  <a:pt x="19108" y="11280"/>
                </a:cubicBezTo>
                <a:cubicBezTo>
                  <a:pt x="18923" y="11280"/>
                  <a:pt x="18769" y="11105"/>
                  <a:pt x="18769" y="10931"/>
                </a:cubicBezTo>
                <a:cubicBezTo>
                  <a:pt x="18769" y="10902"/>
                  <a:pt x="18769" y="10902"/>
                  <a:pt x="18769" y="10873"/>
                </a:cubicBezTo>
                <a:cubicBezTo>
                  <a:pt x="18800" y="10698"/>
                  <a:pt x="18985" y="10553"/>
                  <a:pt x="19169" y="10553"/>
                </a:cubicBezTo>
                <a:cubicBezTo>
                  <a:pt x="19169" y="10553"/>
                  <a:pt x="19200" y="10553"/>
                  <a:pt x="19200" y="10553"/>
                </a:cubicBezTo>
                <a:cubicBezTo>
                  <a:pt x="19231" y="10553"/>
                  <a:pt x="19262" y="10553"/>
                  <a:pt x="19292" y="10553"/>
                </a:cubicBezTo>
                <a:cubicBezTo>
                  <a:pt x="19292" y="10524"/>
                  <a:pt x="19323" y="10495"/>
                  <a:pt x="19323" y="10495"/>
                </a:cubicBezTo>
                <a:cubicBezTo>
                  <a:pt x="19354" y="10262"/>
                  <a:pt x="19354" y="10262"/>
                  <a:pt x="19354" y="10262"/>
                </a:cubicBezTo>
                <a:cubicBezTo>
                  <a:pt x="19354" y="10233"/>
                  <a:pt x="19354" y="10233"/>
                  <a:pt x="19385" y="10233"/>
                </a:cubicBezTo>
                <a:cubicBezTo>
                  <a:pt x="19385" y="10233"/>
                  <a:pt x="19385" y="10233"/>
                  <a:pt x="19385" y="10233"/>
                </a:cubicBezTo>
                <a:cubicBezTo>
                  <a:pt x="19385" y="10233"/>
                  <a:pt x="19415" y="10262"/>
                  <a:pt x="19415" y="10262"/>
                </a:cubicBezTo>
                <a:cubicBezTo>
                  <a:pt x="19415" y="10262"/>
                  <a:pt x="19415" y="10262"/>
                  <a:pt x="19415" y="10262"/>
                </a:cubicBezTo>
                <a:cubicBezTo>
                  <a:pt x="19385" y="10320"/>
                  <a:pt x="19446" y="10349"/>
                  <a:pt x="19477" y="10349"/>
                </a:cubicBezTo>
                <a:cubicBezTo>
                  <a:pt x="20277" y="10466"/>
                  <a:pt x="20277" y="10466"/>
                  <a:pt x="20277" y="10466"/>
                </a:cubicBezTo>
                <a:cubicBezTo>
                  <a:pt x="20308" y="10466"/>
                  <a:pt x="20369" y="10495"/>
                  <a:pt x="20400" y="10524"/>
                </a:cubicBezTo>
                <a:cubicBezTo>
                  <a:pt x="20708" y="10902"/>
                  <a:pt x="20708" y="10902"/>
                  <a:pt x="20708" y="10902"/>
                </a:cubicBezTo>
                <a:cubicBezTo>
                  <a:pt x="20738" y="10931"/>
                  <a:pt x="20769" y="10989"/>
                  <a:pt x="20769" y="11047"/>
                </a:cubicBezTo>
                <a:cubicBezTo>
                  <a:pt x="20769" y="11047"/>
                  <a:pt x="20769" y="11047"/>
                  <a:pt x="20769" y="11047"/>
                </a:cubicBezTo>
                <a:cubicBezTo>
                  <a:pt x="20708" y="11338"/>
                  <a:pt x="20708" y="11338"/>
                  <a:pt x="20708" y="11338"/>
                </a:cubicBezTo>
                <a:cubicBezTo>
                  <a:pt x="20708" y="11396"/>
                  <a:pt x="20738" y="11425"/>
                  <a:pt x="20800" y="11425"/>
                </a:cubicBezTo>
                <a:cubicBezTo>
                  <a:pt x="21415" y="11512"/>
                  <a:pt x="21415" y="11512"/>
                  <a:pt x="21415" y="11512"/>
                </a:cubicBezTo>
                <a:cubicBezTo>
                  <a:pt x="21415" y="11512"/>
                  <a:pt x="21415" y="11512"/>
                  <a:pt x="21415" y="11541"/>
                </a:cubicBezTo>
                <a:cubicBezTo>
                  <a:pt x="21415" y="11541"/>
                  <a:pt x="21415" y="11541"/>
                  <a:pt x="21415" y="11541"/>
                </a:cubicBezTo>
                <a:close/>
                <a:moveTo>
                  <a:pt x="16985" y="5727"/>
                </a:moveTo>
                <a:cubicBezTo>
                  <a:pt x="17354" y="6018"/>
                  <a:pt x="17354" y="6018"/>
                  <a:pt x="17354" y="6018"/>
                </a:cubicBezTo>
                <a:cubicBezTo>
                  <a:pt x="16862" y="6512"/>
                  <a:pt x="16862" y="6512"/>
                  <a:pt x="16862" y="6512"/>
                </a:cubicBezTo>
                <a:cubicBezTo>
                  <a:pt x="16831" y="6541"/>
                  <a:pt x="16831" y="6599"/>
                  <a:pt x="16862" y="6628"/>
                </a:cubicBezTo>
                <a:cubicBezTo>
                  <a:pt x="16892" y="6657"/>
                  <a:pt x="16923" y="6657"/>
                  <a:pt x="16954" y="6657"/>
                </a:cubicBezTo>
                <a:cubicBezTo>
                  <a:pt x="16954" y="6657"/>
                  <a:pt x="16985" y="6628"/>
                  <a:pt x="17015" y="6628"/>
                </a:cubicBezTo>
                <a:cubicBezTo>
                  <a:pt x="17477" y="6134"/>
                  <a:pt x="17477" y="6134"/>
                  <a:pt x="17477" y="6134"/>
                </a:cubicBezTo>
                <a:cubicBezTo>
                  <a:pt x="17569" y="6192"/>
                  <a:pt x="17662" y="6279"/>
                  <a:pt x="17785" y="6396"/>
                </a:cubicBezTo>
                <a:cubicBezTo>
                  <a:pt x="17231" y="6890"/>
                  <a:pt x="17231" y="6890"/>
                  <a:pt x="17231" y="6890"/>
                </a:cubicBezTo>
                <a:cubicBezTo>
                  <a:pt x="17200" y="6919"/>
                  <a:pt x="17200" y="6977"/>
                  <a:pt x="17231" y="7006"/>
                </a:cubicBezTo>
                <a:cubicBezTo>
                  <a:pt x="17262" y="7035"/>
                  <a:pt x="17262" y="7035"/>
                  <a:pt x="17292" y="7035"/>
                </a:cubicBezTo>
                <a:cubicBezTo>
                  <a:pt x="17323" y="7035"/>
                  <a:pt x="17354" y="7035"/>
                  <a:pt x="17354" y="7006"/>
                </a:cubicBezTo>
                <a:cubicBezTo>
                  <a:pt x="17908" y="6512"/>
                  <a:pt x="17908" y="6512"/>
                  <a:pt x="17908" y="6512"/>
                </a:cubicBezTo>
                <a:cubicBezTo>
                  <a:pt x="17969" y="6570"/>
                  <a:pt x="18031" y="6657"/>
                  <a:pt x="18092" y="6715"/>
                </a:cubicBezTo>
                <a:cubicBezTo>
                  <a:pt x="18123" y="6745"/>
                  <a:pt x="18123" y="6745"/>
                  <a:pt x="18154" y="6774"/>
                </a:cubicBezTo>
                <a:cubicBezTo>
                  <a:pt x="17600" y="7239"/>
                  <a:pt x="17600" y="7239"/>
                  <a:pt x="17600" y="7239"/>
                </a:cubicBezTo>
                <a:cubicBezTo>
                  <a:pt x="17538" y="7268"/>
                  <a:pt x="17538" y="7326"/>
                  <a:pt x="17569" y="7355"/>
                </a:cubicBezTo>
                <a:cubicBezTo>
                  <a:pt x="17600" y="7384"/>
                  <a:pt x="17631" y="7384"/>
                  <a:pt x="17662" y="7384"/>
                </a:cubicBezTo>
                <a:cubicBezTo>
                  <a:pt x="17662" y="7384"/>
                  <a:pt x="17692" y="7384"/>
                  <a:pt x="17723" y="7355"/>
                </a:cubicBezTo>
                <a:cubicBezTo>
                  <a:pt x="18246" y="6919"/>
                  <a:pt x="18246" y="6919"/>
                  <a:pt x="18246" y="6919"/>
                </a:cubicBezTo>
                <a:cubicBezTo>
                  <a:pt x="18369" y="7064"/>
                  <a:pt x="18492" y="7210"/>
                  <a:pt x="18585" y="7384"/>
                </a:cubicBezTo>
                <a:cubicBezTo>
                  <a:pt x="17938" y="7995"/>
                  <a:pt x="17938" y="7995"/>
                  <a:pt x="17938" y="7995"/>
                </a:cubicBezTo>
                <a:cubicBezTo>
                  <a:pt x="17877" y="8024"/>
                  <a:pt x="17877" y="8082"/>
                  <a:pt x="17938" y="8111"/>
                </a:cubicBezTo>
                <a:cubicBezTo>
                  <a:pt x="17938" y="8140"/>
                  <a:pt x="17969" y="8140"/>
                  <a:pt x="18000" y="8140"/>
                </a:cubicBezTo>
                <a:cubicBezTo>
                  <a:pt x="18031" y="8140"/>
                  <a:pt x="18031" y="8140"/>
                  <a:pt x="18062" y="8111"/>
                </a:cubicBezTo>
                <a:cubicBezTo>
                  <a:pt x="18646" y="7529"/>
                  <a:pt x="18646" y="7529"/>
                  <a:pt x="18646" y="7529"/>
                </a:cubicBezTo>
                <a:cubicBezTo>
                  <a:pt x="18738" y="7733"/>
                  <a:pt x="18800" y="7907"/>
                  <a:pt x="18800" y="8082"/>
                </a:cubicBezTo>
                <a:cubicBezTo>
                  <a:pt x="18800" y="8082"/>
                  <a:pt x="18800" y="8111"/>
                  <a:pt x="18800" y="8111"/>
                </a:cubicBezTo>
                <a:cubicBezTo>
                  <a:pt x="18123" y="8460"/>
                  <a:pt x="18123" y="8460"/>
                  <a:pt x="18123" y="8460"/>
                </a:cubicBezTo>
                <a:cubicBezTo>
                  <a:pt x="18062" y="8460"/>
                  <a:pt x="18062" y="8518"/>
                  <a:pt x="18062" y="8576"/>
                </a:cubicBezTo>
                <a:cubicBezTo>
                  <a:pt x="18092" y="8605"/>
                  <a:pt x="18123" y="8605"/>
                  <a:pt x="18154" y="8605"/>
                </a:cubicBezTo>
                <a:cubicBezTo>
                  <a:pt x="18185" y="8605"/>
                  <a:pt x="18185" y="8605"/>
                  <a:pt x="18185" y="8605"/>
                </a:cubicBezTo>
                <a:cubicBezTo>
                  <a:pt x="18185" y="8605"/>
                  <a:pt x="18185" y="8605"/>
                  <a:pt x="18185" y="8605"/>
                </a:cubicBezTo>
                <a:cubicBezTo>
                  <a:pt x="20369" y="7559"/>
                  <a:pt x="20369" y="7559"/>
                  <a:pt x="20369" y="7559"/>
                </a:cubicBezTo>
                <a:cubicBezTo>
                  <a:pt x="20400" y="7529"/>
                  <a:pt x="20431" y="7500"/>
                  <a:pt x="20400" y="7442"/>
                </a:cubicBezTo>
                <a:cubicBezTo>
                  <a:pt x="19877" y="6367"/>
                  <a:pt x="19877" y="6367"/>
                  <a:pt x="19877" y="6367"/>
                </a:cubicBezTo>
                <a:cubicBezTo>
                  <a:pt x="19877" y="6367"/>
                  <a:pt x="19877" y="6367"/>
                  <a:pt x="19877" y="6367"/>
                </a:cubicBezTo>
                <a:cubicBezTo>
                  <a:pt x="20646" y="5640"/>
                  <a:pt x="20646" y="5640"/>
                  <a:pt x="20646" y="5640"/>
                </a:cubicBezTo>
                <a:cubicBezTo>
                  <a:pt x="20677" y="5611"/>
                  <a:pt x="20677" y="5582"/>
                  <a:pt x="20646" y="5524"/>
                </a:cubicBezTo>
                <a:cubicBezTo>
                  <a:pt x="19446" y="4099"/>
                  <a:pt x="19446" y="4099"/>
                  <a:pt x="19446" y="4099"/>
                </a:cubicBezTo>
                <a:cubicBezTo>
                  <a:pt x="20031" y="3489"/>
                  <a:pt x="20031" y="3489"/>
                  <a:pt x="20031" y="3489"/>
                </a:cubicBezTo>
                <a:cubicBezTo>
                  <a:pt x="20062" y="3489"/>
                  <a:pt x="20062" y="3459"/>
                  <a:pt x="20062" y="3430"/>
                </a:cubicBezTo>
                <a:cubicBezTo>
                  <a:pt x="20062" y="3401"/>
                  <a:pt x="20062" y="3372"/>
                  <a:pt x="20031" y="3372"/>
                </a:cubicBezTo>
                <a:cubicBezTo>
                  <a:pt x="18308" y="1948"/>
                  <a:pt x="18308" y="1948"/>
                  <a:pt x="18308" y="1948"/>
                </a:cubicBezTo>
                <a:cubicBezTo>
                  <a:pt x="18308" y="1919"/>
                  <a:pt x="18277" y="1919"/>
                  <a:pt x="18246" y="1919"/>
                </a:cubicBezTo>
                <a:cubicBezTo>
                  <a:pt x="18215" y="1919"/>
                  <a:pt x="18215" y="1948"/>
                  <a:pt x="18185" y="1948"/>
                </a:cubicBezTo>
                <a:cubicBezTo>
                  <a:pt x="16708" y="3576"/>
                  <a:pt x="16708" y="3576"/>
                  <a:pt x="16708" y="3576"/>
                </a:cubicBezTo>
                <a:cubicBezTo>
                  <a:pt x="16708" y="3576"/>
                  <a:pt x="16708" y="3576"/>
                  <a:pt x="16708" y="3576"/>
                </a:cubicBezTo>
                <a:cubicBezTo>
                  <a:pt x="16708" y="3576"/>
                  <a:pt x="16708" y="3576"/>
                  <a:pt x="16708" y="3576"/>
                </a:cubicBezTo>
                <a:cubicBezTo>
                  <a:pt x="15354" y="5058"/>
                  <a:pt x="15354" y="5058"/>
                  <a:pt x="15354" y="5058"/>
                </a:cubicBezTo>
                <a:cubicBezTo>
                  <a:pt x="15323" y="5087"/>
                  <a:pt x="15323" y="5146"/>
                  <a:pt x="15354" y="5175"/>
                </a:cubicBezTo>
                <a:cubicBezTo>
                  <a:pt x="15385" y="5204"/>
                  <a:pt x="15446" y="5204"/>
                  <a:pt x="15477" y="5175"/>
                </a:cubicBezTo>
                <a:cubicBezTo>
                  <a:pt x="15477" y="5175"/>
                  <a:pt x="15477" y="5175"/>
                  <a:pt x="15477" y="5175"/>
                </a:cubicBezTo>
                <a:cubicBezTo>
                  <a:pt x="15846" y="4768"/>
                  <a:pt x="15846" y="4768"/>
                  <a:pt x="15846" y="4768"/>
                </a:cubicBezTo>
                <a:cubicBezTo>
                  <a:pt x="16277" y="5117"/>
                  <a:pt x="16277" y="5117"/>
                  <a:pt x="16277" y="5117"/>
                </a:cubicBezTo>
                <a:cubicBezTo>
                  <a:pt x="15908" y="5553"/>
                  <a:pt x="15908" y="5553"/>
                  <a:pt x="15908" y="5553"/>
                </a:cubicBezTo>
                <a:cubicBezTo>
                  <a:pt x="15877" y="5582"/>
                  <a:pt x="15877" y="5640"/>
                  <a:pt x="15908" y="5669"/>
                </a:cubicBezTo>
                <a:cubicBezTo>
                  <a:pt x="15938" y="5669"/>
                  <a:pt x="15938" y="5669"/>
                  <a:pt x="15969" y="5669"/>
                </a:cubicBezTo>
                <a:cubicBezTo>
                  <a:pt x="16000" y="5669"/>
                  <a:pt x="16031" y="5669"/>
                  <a:pt x="16031" y="5640"/>
                </a:cubicBezTo>
                <a:cubicBezTo>
                  <a:pt x="16400" y="5233"/>
                  <a:pt x="16400" y="5233"/>
                  <a:pt x="16400" y="5233"/>
                </a:cubicBezTo>
                <a:cubicBezTo>
                  <a:pt x="16862" y="5611"/>
                  <a:pt x="16862" y="5611"/>
                  <a:pt x="16862" y="5611"/>
                </a:cubicBezTo>
                <a:cubicBezTo>
                  <a:pt x="16492" y="6018"/>
                  <a:pt x="16492" y="6018"/>
                  <a:pt x="16492" y="6018"/>
                </a:cubicBezTo>
                <a:cubicBezTo>
                  <a:pt x="16462" y="6047"/>
                  <a:pt x="16462" y="6105"/>
                  <a:pt x="16492" y="6134"/>
                </a:cubicBezTo>
                <a:cubicBezTo>
                  <a:pt x="16492" y="6163"/>
                  <a:pt x="16523" y="6163"/>
                  <a:pt x="16554" y="6163"/>
                </a:cubicBezTo>
                <a:cubicBezTo>
                  <a:pt x="16585" y="6163"/>
                  <a:pt x="16615" y="6163"/>
                  <a:pt x="16615" y="6134"/>
                </a:cubicBezTo>
                <a:lnTo>
                  <a:pt x="16985" y="5727"/>
                </a:lnTo>
                <a:close/>
                <a:moveTo>
                  <a:pt x="17477" y="5872"/>
                </a:moveTo>
                <a:cubicBezTo>
                  <a:pt x="17108" y="5582"/>
                  <a:pt x="17108" y="5582"/>
                  <a:pt x="17108" y="5582"/>
                </a:cubicBezTo>
                <a:cubicBezTo>
                  <a:pt x="17415" y="5262"/>
                  <a:pt x="17415" y="5262"/>
                  <a:pt x="17415" y="5262"/>
                </a:cubicBezTo>
                <a:cubicBezTo>
                  <a:pt x="17785" y="5553"/>
                  <a:pt x="17785" y="5553"/>
                  <a:pt x="17785" y="5553"/>
                </a:cubicBezTo>
                <a:lnTo>
                  <a:pt x="17477" y="5872"/>
                </a:lnTo>
                <a:close/>
                <a:moveTo>
                  <a:pt x="18308" y="5000"/>
                </a:moveTo>
                <a:cubicBezTo>
                  <a:pt x="17908" y="5436"/>
                  <a:pt x="17908" y="5436"/>
                  <a:pt x="17908" y="5436"/>
                </a:cubicBezTo>
                <a:cubicBezTo>
                  <a:pt x="17508" y="5117"/>
                  <a:pt x="17508" y="5117"/>
                  <a:pt x="17508" y="5117"/>
                </a:cubicBezTo>
                <a:cubicBezTo>
                  <a:pt x="17908" y="4680"/>
                  <a:pt x="17908" y="4680"/>
                  <a:pt x="17908" y="4680"/>
                </a:cubicBezTo>
                <a:lnTo>
                  <a:pt x="18308" y="5000"/>
                </a:lnTo>
                <a:close/>
                <a:moveTo>
                  <a:pt x="18031" y="4564"/>
                </a:moveTo>
                <a:cubicBezTo>
                  <a:pt x="18369" y="4157"/>
                  <a:pt x="18369" y="4157"/>
                  <a:pt x="18369" y="4157"/>
                </a:cubicBezTo>
                <a:cubicBezTo>
                  <a:pt x="18800" y="4506"/>
                  <a:pt x="18800" y="4506"/>
                  <a:pt x="18800" y="4506"/>
                </a:cubicBezTo>
                <a:cubicBezTo>
                  <a:pt x="18800" y="4506"/>
                  <a:pt x="18800" y="4535"/>
                  <a:pt x="18769" y="4535"/>
                </a:cubicBezTo>
                <a:cubicBezTo>
                  <a:pt x="18431" y="4884"/>
                  <a:pt x="18431" y="4884"/>
                  <a:pt x="18431" y="4884"/>
                </a:cubicBezTo>
                <a:lnTo>
                  <a:pt x="18031" y="4564"/>
                </a:lnTo>
                <a:close/>
                <a:moveTo>
                  <a:pt x="18462" y="5146"/>
                </a:moveTo>
                <a:cubicBezTo>
                  <a:pt x="18800" y="5494"/>
                  <a:pt x="18800" y="5494"/>
                  <a:pt x="18800" y="5494"/>
                </a:cubicBezTo>
                <a:cubicBezTo>
                  <a:pt x="18462" y="5785"/>
                  <a:pt x="18462" y="5785"/>
                  <a:pt x="18462" y="5785"/>
                </a:cubicBezTo>
                <a:cubicBezTo>
                  <a:pt x="18369" y="5669"/>
                  <a:pt x="18246" y="5582"/>
                  <a:pt x="18123" y="5494"/>
                </a:cubicBezTo>
                <a:lnTo>
                  <a:pt x="18462" y="5146"/>
                </a:lnTo>
                <a:close/>
                <a:moveTo>
                  <a:pt x="18923" y="5611"/>
                </a:moveTo>
                <a:cubicBezTo>
                  <a:pt x="19200" y="5872"/>
                  <a:pt x="19200" y="5872"/>
                  <a:pt x="19200" y="5872"/>
                </a:cubicBezTo>
                <a:cubicBezTo>
                  <a:pt x="18831" y="6192"/>
                  <a:pt x="18831" y="6192"/>
                  <a:pt x="18831" y="6192"/>
                </a:cubicBezTo>
                <a:cubicBezTo>
                  <a:pt x="18738" y="6105"/>
                  <a:pt x="18677" y="6018"/>
                  <a:pt x="18585" y="5901"/>
                </a:cubicBezTo>
                <a:lnTo>
                  <a:pt x="18923" y="5611"/>
                </a:lnTo>
                <a:close/>
                <a:moveTo>
                  <a:pt x="19323" y="6018"/>
                </a:moveTo>
                <a:cubicBezTo>
                  <a:pt x="19662" y="6338"/>
                  <a:pt x="19662" y="6338"/>
                  <a:pt x="19662" y="6338"/>
                </a:cubicBezTo>
                <a:cubicBezTo>
                  <a:pt x="19200" y="6745"/>
                  <a:pt x="19200" y="6745"/>
                  <a:pt x="19200" y="6745"/>
                </a:cubicBezTo>
                <a:cubicBezTo>
                  <a:pt x="19138" y="6628"/>
                  <a:pt x="19046" y="6483"/>
                  <a:pt x="18923" y="6338"/>
                </a:cubicBezTo>
                <a:lnTo>
                  <a:pt x="19323" y="6018"/>
                </a:lnTo>
                <a:close/>
                <a:moveTo>
                  <a:pt x="19077" y="5494"/>
                </a:moveTo>
                <a:cubicBezTo>
                  <a:pt x="19354" y="5233"/>
                  <a:pt x="19354" y="5233"/>
                  <a:pt x="19354" y="5233"/>
                </a:cubicBezTo>
                <a:cubicBezTo>
                  <a:pt x="19600" y="5524"/>
                  <a:pt x="19600" y="5524"/>
                  <a:pt x="19600" y="5524"/>
                </a:cubicBezTo>
                <a:cubicBezTo>
                  <a:pt x="19323" y="5756"/>
                  <a:pt x="19323" y="5756"/>
                  <a:pt x="19323" y="5756"/>
                </a:cubicBezTo>
                <a:lnTo>
                  <a:pt x="19077" y="5494"/>
                </a:lnTo>
                <a:close/>
                <a:moveTo>
                  <a:pt x="18923" y="5378"/>
                </a:moveTo>
                <a:cubicBezTo>
                  <a:pt x="18585" y="5000"/>
                  <a:pt x="18585" y="5000"/>
                  <a:pt x="18585" y="5000"/>
                </a:cubicBezTo>
                <a:cubicBezTo>
                  <a:pt x="18862" y="4710"/>
                  <a:pt x="18862" y="4710"/>
                  <a:pt x="18862" y="4710"/>
                </a:cubicBezTo>
                <a:cubicBezTo>
                  <a:pt x="19231" y="5117"/>
                  <a:pt x="19231" y="5117"/>
                  <a:pt x="19231" y="5117"/>
                </a:cubicBezTo>
                <a:lnTo>
                  <a:pt x="18923" y="5378"/>
                </a:lnTo>
                <a:close/>
                <a:moveTo>
                  <a:pt x="18492" y="4012"/>
                </a:moveTo>
                <a:cubicBezTo>
                  <a:pt x="18892" y="3576"/>
                  <a:pt x="18892" y="3576"/>
                  <a:pt x="18892" y="3576"/>
                </a:cubicBezTo>
                <a:cubicBezTo>
                  <a:pt x="19354" y="3954"/>
                  <a:pt x="19354" y="3954"/>
                  <a:pt x="19354" y="3954"/>
                </a:cubicBezTo>
                <a:cubicBezTo>
                  <a:pt x="18923" y="4390"/>
                  <a:pt x="18923" y="4390"/>
                  <a:pt x="18923" y="4390"/>
                </a:cubicBezTo>
                <a:lnTo>
                  <a:pt x="18492" y="4012"/>
                </a:lnTo>
                <a:close/>
                <a:moveTo>
                  <a:pt x="18369" y="3925"/>
                </a:moveTo>
                <a:cubicBezTo>
                  <a:pt x="17938" y="3547"/>
                  <a:pt x="17938" y="3547"/>
                  <a:pt x="17938" y="3547"/>
                </a:cubicBezTo>
                <a:cubicBezTo>
                  <a:pt x="18338" y="3111"/>
                  <a:pt x="18338" y="3111"/>
                  <a:pt x="18338" y="3111"/>
                </a:cubicBezTo>
                <a:cubicBezTo>
                  <a:pt x="18769" y="3459"/>
                  <a:pt x="18769" y="3459"/>
                  <a:pt x="18769" y="3459"/>
                </a:cubicBezTo>
                <a:lnTo>
                  <a:pt x="18369" y="3925"/>
                </a:lnTo>
                <a:close/>
                <a:moveTo>
                  <a:pt x="18246" y="4041"/>
                </a:moveTo>
                <a:cubicBezTo>
                  <a:pt x="17908" y="4448"/>
                  <a:pt x="17908" y="4448"/>
                  <a:pt x="17908" y="4448"/>
                </a:cubicBezTo>
                <a:cubicBezTo>
                  <a:pt x="17446" y="4070"/>
                  <a:pt x="17446" y="4070"/>
                  <a:pt x="17446" y="4070"/>
                </a:cubicBezTo>
                <a:cubicBezTo>
                  <a:pt x="17815" y="3692"/>
                  <a:pt x="17815" y="3692"/>
                  <a:pt x="17815" y="3692"/>
                </a:cubicBezTo>
                <a:lnTo>
                  <a:pt x="18246" y="4041"/>
                </a:lnTo>
                <a:close/>
                <a:moveTo>
                  <a:pt x="17785" y="4564"/>
                </a:moveTo>
                <a:cubicBezTo>
                  <a:pt x="17385" y="5000"/>
                  <a:pt x="17385" y="5000"/>
                  <a:pt x="17385" y="5000"/>
                </a:cubicBezTo>
                <a:cubicBezTo>
                  <a:pt x="16954" y="4651"/>
                  <a:pt x="16954" y="4651"/>
                  <a:pt x="16954" y="4651"/>
                </a:cubicBezTo>
                <a:cubicBezTo>
                  <a:pt x="17354" y="4215"/>
                  <a:pt x="17354" y="4215"/>
                  <a:pt x="17354" y="4215"/>
                </a:cubicBezTo>
                <a:lnTo>
                  <a:pt x="17785" y="4564"/>
                </a:lnTo>
                <a:close/>
                <a:moveTo>
                  <a:pt x="17600" y="5989"/>
                </a:moveTo>
                <a:cubicBezTo>
                  <a:pt x="18000" y="5611"/>
                  <a:pt x="18000" y="5611"/>
                  <a:pt x="18000" y="5611"/>
                </a:cubicBezTo>
                <a:cubicBezTo>
                  <a:pt x="18092" y="5698"/>
                  <a:pt x="18215" y="5785"/>
                  <a:pt x="18338" y="5901"/>
                </a:cubicBezTo>
                <a:cubicBezTo>
                  <a:pt x="17908" y="6279"/>
                  <a:pt x="17908" y="6279"/>
                  <a:pt x="17908" y="6279"/>
                </a:cubicBezTo>
                <a:cubicBezTo>
                  <a:pt x="17785" y="6163"/>
                  <a:pt x="17692" y="6076"/>
                  <a:pt x="17600" y="5989"/>
                </a:cubicBezTo>
                <a:close/>
                <a:moveTo>
                  <a:pt x="18031" y="6396"/>
                </a:moveTo>
                <a:cubicBezTo>
                  <a:pt x="18462" y="6047"/>
                  <a:pt x="18462" y="6047"/>
                  <a:pt x="18462" y="6047"/>
                </a:cubicBezTo>
                <a:cubicBezTo>
                  <a:pt x="18523" y="6134"/>
                  <a:pt x="18615" y="6221"/>
                  <a:pt x="18677" y="6308"/>
                </a:cubicBezTo>
                <a:cubicBezTo>
                  <a:pt x="18277" y="6657"/>
                  <a:pt x="18277" y="6657"/>
                  <a:pt x="18277" y="6657"/>
                </a:cubicBezTo>
                <a:cubicBezTo>
                  <a:pt x="18215" y="6570"/>
                  <a:pt x="18123" y="6483"/>
                  <a:pt x="18031" y="6396"/>
                </a:cubicBezTo>
                <a:close/>
                <a:moveTo>
                  <a:pt x="18708" y="7239"/>
                </a:moveTo>
                <a:cubicBezTo>
                  <a:pt x="18615" y="7093"/>
                  <a:pt x="18492" y="6948"/>
                  <a:pt x="18400" y="6803"/>
                </a:cubicBezTo>
                <a:cubicBezTo>
                  <a:pt x="18800" y="6454"/>
                  <a:pt x="18800" y="6454"/>
                  <a:pt x="18800" y="6454"/>
                </a:cubicBezTo>
                <a:cubicBezTo>
                  <a:pt x="18892" y="6599"/>
                  <a:pt x="18985" y="6745"/>
                  <a:pt x="19077" y="6890"/>
                </a:cubicBezTo>
                <a:lnTo>
                  <a:pt x="18708" y="7239"/>
                </a:lnTo>
                <a:close/>
                <a:moveTo>
                  <a:pt x="18985" y="8024"/>
                </a:moveTo>
                <a:cubicBezTo>
                  <a:pt x="18954" y="7820"/>
                  <a:pt x="18892" y="7617"/>
                  <a:pt x="18800" y="7413"/>
                </a:cubicBezTo>
                <a:cubicBezTo>
                  <a:pt x="19169" y="7035"/>
                  <a:pt x="19169" y="7035"/>
                  <a:pt x="19169" y="7035"/>
                </a:cubicBezTo>
                <a:cubicBezTo>
                  <a:pt x="19354" y="7413"/>
                  <a:pt x="19477" y="7675"/>
                  <a:pt x="19508" y="7762"/>
                </a:cubicBezTo>
                <a:lnTo>
                  <a:pt x="18985" y="8024"/>
                </a:lnTo>
                <a:close/>
                <a:moveTo>
                  <a:pt x="20185" y="7442"/>
                </a:moveTo>
                <a:cubicBezTo>
                  <a:pt x="19692" y="7675"/>
                  <a:pt x="19692" y="7675"/>
                  <a:pt x="19692" y="7675"/>
                </a:cubicBezTo>
                <a:cubicBezTo>
                  <a:pt x="19631" y="7588"/>
                  <a:pt x="19508" y="7268"/>
                  <a:pt x="19292" y="6919"/>
                </a:cubicBezTo>
                <a:cubicBezTo>
                  <a:pt x="19754" y="6512"/>
                  <a:pt x="19754" y="6512"/>
                  <a:pt x="19754" y="6512"/>
                </a:cubicBezTo>
                <a:lnTo>
                  <a:pt x="20185" y="7442"/>
                </a:lnTo>
                <a:close/>
                <a:moveTo>
                  <a:pt x="19785" y="6221"/>
                </a:moveTo>
                <a:cubicBezTo>
                  <a:pt x="19477" y="5901"/>
                  <a:pt x="19477" y="5901"/>
                  <a:pt x="19477" y="5901"/>
                </a:cubicBezTo>
                <a:cubicBezTo>
                  <a:pt x="19723" y="5669"/>
                  <a:pt x="19723" y="5669"/>
                  <a:pt x="19723" y="5669"/>
                </a:cubicBezTo>
                <a:cubicBezTo>
                  <a:pt x="20000" y="5989"/>
                  <a:pt x="20000" y="5989"/>
                  <a:pt x="20000" y="5989"/>
                </a:cubicBezTo>
                <a:lnTo>
                  <a:pt x="19785" y="6221"/>
                </a:lnTo>
                <a:close/>
                <a:moveTo>
                  <a:pt x="20462" y="5582"/>
                </a:moveTo>
                <a:cubicBezTo>
                  <a:pt x="20154" y="5872"/>
                  <a:pt x="20154" y="5872"/>
                  <a:pt x="20154" y="5872"/>
                </a:cubicBezTo>
                <a:cubicBezTo>
                  <a:pt x="19877" y="5553"/>
                  <a:pt x="19877" y="5553"/>
                  <a:pt x="19877" y="5553"/>
                </a:cubicBezTo>
                <a:cubicBezTo>
                  <a:pt x="20185" y="5262"/>
                  <a:pt x="20185" y="5262"/>
                  <a:pt x="20185" y="5262"/>
                </a:cubicBezTo>
                <a:lnTo>
                  <a:pt x="20462" y="5582"/>
                </a:lnTo>
                <a:close/>
                <a:moveTo>
                  <a:pt x="20092" y="5146"/>
                </a:moveTo>
                <a:cubicBezTo>
                  <a:pt x="19754" y="5407"/>
                  <a:pt x="19754" y="5407"/>
                  <a:pt x="19754" y="5407"/>
                </a:cubicBezTo>
                <a:cubicBezTo>
                  <a:pt x="19477" y="5117"/>
                  <a:pt x="19477" y="5117"/>
                  <a:pt x="19477" y="5117"/>
                </a:cubicBezTo>
                <a:cubicBezTo>
                  <a:pt x="19815" y="4826"/>
                  <a:pt x="19815" y="4826"/>
                  <a:pt x="19815" y="4826"/>
                </a:cubicBezTo>
                <a:lnTo>
                  <a:pt x="20092" y="5146"/>
                </a:lnTo>
                <a:close/>
                <a:moveTo>
                  <a:pt x="19692" y="4680"/>
                </a:moveTo>
                <a:cubicBezTo>
                  <a:pt x="19354" y="4971"/>
                  <a:pt x="19354" y="4971"/>
                  <a:pt x="19354" y="4971"/>
                </a:cubicBezTo>
                <a:cubicBezTo>
                  <a:pt x="18985" y="4564"/>
                  <a:pt x="18985" y="4564"/>
                  <a:pt x="18985" y="4564"/>
                </a:cubicBezTo>
                <a:cubicBezTo>
                  <a:pt x="19323" y="4215"/>
                  <a:pt x="19323" y="4215"/>
                  <a:pt x="19323" y="4215"/>
                </a:cubicBezTo>
                <a:lnTo>
                  <a:pt x="19692" y="4680"/>
                </a:lnTo>
                <a:close/>
                <a:moveTo>
                  <a:pt x="19846" y="3430"/>
                </a:moveTo>
                <a:cubicBezTo>
                  <a:pt x="19477" y="3837"/>
                  <a:pt x="19477" y="3837"/>
                  <a:pt x="19477" y="3837"/>
                </a:cubicBezTo>
                <a:cubicBezTo>
                  <a:pt x="19015" y="3459"/>
                  <a:pt x="19015" y="3459"/>
                  <a:pt x="19015" y="3459"/>
                </a:cubicBezTo>
                <a:cubicBezTo>
                  <a:pt x="19385" y="3052"/>
                  <a:pt x="19385" y="3052"/>
                  <a:pt x="19385" y="3052"/>
                </a:cubicBezTo>
                <a:lnTo>
                  <a:pt x="19846" y="3430"/>
                </a:lnTo>
                <a:close/>
                <a:moveTo>
                  <a:pt x="19231" y="2936"/>
                </a:moveTo>
                <a:cubicBezTo>
                  <a:pt x="18862" y="3343"/>
                  <a:pt x="18862" y="3343"/>
                  <a:pt x="18862" y="3343"/>
                </a:cubicBezTo>
                <a:cubicBezTo>
                  <a:pt x="18431" y="2994"/>
                  <a:pt x="18431" y="2994"/>
                  <a:pt x="18431" y="2994"/>
                </a:cubicBezTo>
                <a:cubicBezTo>
                  <a:pt x="18800" y="2587"/>
                  <a:pt x="18800" y="2587"/>
                  <a:pt x="18800" y="2587"/>
                </a:cubicBezTo>
                <a:lnTo>
                  <a:pt x="19231" y="2936"/>
                </a:lnTo>
                <a:close/>
                <a:moveTo>
                  <a:pt x="18277" y="2122"/>
                </a:moveTo>
                <a:cubicBezTo>
                  <a:pt x="18677" y="2471"/>
                  <a:pt x="18677" y="2471"/>
                  <a:pt x="18677" y="2471"/>
                </a:cubicBezTo>
                <a:cubicBezTo>
                  <a:pt x="18308" y="2878"/>
                  <a:pt x="18308" y="2878"/>
                  <a:pt x="18308" y="2878"/>
                </a:cubicBezTo>
                <a:cubicBezTo>
                  <a:pt x="17908" y="2529"/>
                  <a:pt x="17908" y="2529"/>
                  <a:pt x="17908" y="2529"/>
                </a:cubicBezTo>
                <a:lnTo>
                  <a:pt x="18277" y="2122"/>
                </a:lnTo>
                <a:close/>
                <a:moveTo>
                  <a:pt x="17785" y="2675"/>
                </a:moveTo>
                <a:cubicBezTo>
                  <a:pt x="18185" y="2994"/>
                  <a:pt x="18185" y="2994"/>
                  <a:pt x="18185" y="2994"/>
                </a:cubicBezTo>
                <a:cubicBezTo>
                  <a:pt x="17785" y="3430"/>
                  <a:pt x="17785" y="3430"/>
                  <a:pt x="17785" y="3430"/>
                </a:cubicBezTo>
                <a:cubicBezTo>
                  <a:pt x="17385" y="3111"/>
                  <a:pt x="17385" y="3111"/>
                  <a:pt x="17385" y="3111"/>
                </a:cubicBezTo>
                <a:lnTo>
                  <a:pt x="17785" y="2675"/>
                </a:lnTo>
                <a:close/>
                <a:moveTo>
                  <a:pt x="17262" y="3227"/>
                </a:moveTo>
                <a:cubicBezTo>
                  <a:pt x="17662" y="3576"/>
                  <a:pt x="17662" y="3576"/>
                  <a:pt x="17662" y="3576"/>
                </a:cubicBezTo>
                <a:cubicBezTo>
                  <a:pt x="17323" y="3954"/>
                  <a:pt x="17323" y="3954"/>
                  <a:pt x="17323" y="3954"/>
                </a:cubicBezTo>
                <a:cubicBezTo>
                  <a:pt x="16892" y="3605"/>
                  <a:pt x="16892" y="3605"/>
                  <a:pt x="16892" y="3605"/>
                </a:cubicBezTo>
                <a:lnTo>
                  <a:pt x="17262" y="3227"/>
                </a:lnTo>
                <a:close/>
                <a:moveTo>
                  <a:pt x="16769" y="3750"/>
                </a:moveTo>
                <a:cubicBezTo>
                  <a:pt x="17200" y="4099"/>
                  <a:pt x="17200" y="4099"/>
                  <a:pt x="17200" y="4099"/>
                </a:cubicBezTo>
                <a:cubicBezTo>
                  <a:pt x="16800" y="4535"/>
                  <a:pt x="16800" y="4535"/>
                  <a:pt x="16800" y="4535"/>
                </a:cubicBezTo>
                <a:cubicBezTo>
                  <a:pt x="16369" y="4186"/>
                  <a:pt x="16369" y="4186"/>
                  <a:pt x="16369" y="4186"/>
                </a:cubicBezTo>
                <a:lnTo>
                  <a:pt x="16769" y="3750"/>
                </a:lnTo>
                <a:close/>
                <a:moveTo>
                  <a:pt x="16400" y="5000"/>
                </a:moveTo>
                <a:cubicBezTo>
                  <a:pt x="15969" y="4651"/>
                  <a:pt x="15969" y="4651"/>
                  <a:pt x="15969" y="4651"/>
                </a:cubicBezTo>
                <a:cubicBezTo>
                  <a:pt x="16246" y="4303"/>
                  <a:pt x="16246" y="4303"/>
                  <a:pt x="16246" y="4303"/>
                </a:cubicBezTo>
                <a:cubicBezTo>
                  <a:pt x="16677" y="4651"/>
                  <a:pt x="16677" y="4651"/>
                  <a:pt x="16677" y="4651"/>
                </a:cubicBezTo>
                <a:lnTo>
                  <a:pt x="16400" y="5000"/>
                </a:lnTo>
                <a:close/>
                <a:moveTo>
                  <a:pt x="16523" y="5117"/>
                </a:moveTo>
                <a:cubicBezTo>
                  <a:pt x="16831" y="4768"/>
                  <a:pt x="16831" y="4768"/>
                  <a:pt x="16831" y="4768"/>
                </a:cubicBezTo>
                <a:cubicBezTo>
                  <a:pt x="17262" y="5146"/>
                  <a:pt x="17262" y="5146"/>
                  <a:pt x="17262" y="5146"/>
                </a:cubicBezTo>
                <a:cubicBezTo>
                  <a:pt x="16985" y="5465"/>
                  <a:pt x="16985" y="5465"/>
                  <a:pt x="16985" y="5465"/>
                </a:cubicBezTo>
                <a:lnTo>
                  <a:pt x="16523" y="5117"/>
                </a:lnTo>
                <a:close/>
                <a:moveTo>
                  <a:pt x="11508" y="19245"/>
                </a:moveTo>
                <a:cubicBezTo>
                  <a:pt x="10831" y="19245"/>
                  <a:pt x="10831" y="19245"/>
                  <a:pt x="10831" y="19245"/>
                </a:cubicBezTo>
                <a:cubicBezTo>
                  <a:pt x="10831" y="18402"/>
                  <a:pt x="10831" y="18402"/>
                  <a:pt x="10831" y="18402"/>
                </a:cubicBezTo>
                <a:cubicBezTo>
                  <a:pt x="10831" y="18344"/>
                  <a:pt x="10769" y="18315"/>
                  <a:pt x="10738" y="18315"/>
                </a:cubicBezTo>
                <a:cubicBezTo>
                  <a:pt x="10677" y="18315"/>
                  <a:pt x="10646" y="18344"/>
                  <a:pt x="10646" y="18402"/>
                </a:cubicBezTo>
                <a:cubicBezTo>
                  <a:pt x="10646" y="19245"/>
                  <a:pt x="10646" y="19245"/>
                  <a:pt x="10646" y="19245"/>
                </a:cubicBezTo>
                <a:cubicBezTo>
                  <a:pt x="9908" y="19245"/>
                  <a:pt x="9908" y="19245"/>
                  <a:pt x="9908" y="19245"/>
                </a:cubicBezTo>
                <a:cubicBezTo>
                  <a:pt x="9877" y="19245"/>
                  <a:pt x="9846" y="19245"/>
                  <a:pt x="9815" y="19274"/>
                </a:cubicBezTo>
                <a:cubicBezTo>
                  <a:pt x="9815" y="19303"/>
                  <a:pt x="9815" y="19303"/>
                  <a:pt x="9815" y="19332"/>
                </a:cubicBezTo>
                <a:cubicBezTo>
                  <a:pt x="9815" y="20408"/>
                  <a:pt x="9815" y="20408"/>
                  <a:pt x="9815" y="20408"/>
                </a:cubicBezTo>
                <a:cubicBezTo>
                  <a:pt x="9815" y="20437"/>
                  <a:pt x="9815" y="20437"/>
                  <a:pt x="9815" y="20466"/>
                </a:cubicBezTo>
                <a:cubicBezTo>
                  <a:pt x="9846" y="20495"/>
                  <a:pt x="9877" y="20495"/>
                  <a:pt x="9908" y="20495"/>
                </a:cubicBezTo>
                <a:cubicBezTo>
                  <a:pt x="11508" y="20495"/>
                  <a:pt x="11508" y="20495"/>
                  <a:pt x="11508" y="20495"/>
                </a:cubicBezTo>
                <a:cubicBezTo>
                  <a:pt x="11538" y="20495"/>
                  <a:pt x="11538" y="20495"/>
                  <a:pt x="11569" y="20466"/>
                </a:cubicBezTo>
                <a:cubicBezTo>
                  <a:pt x="11569" y="20437"/>
                  <a:pt x="11600" y="20437"/>
                  <a:pt x="11600" y="20408"/>
                </a:cubicBezTo>
                <a:cubicBezTo>
                  <a:pt x="11600" y="19332"/>
                  <a:pt x="11600" y="19332"/>
                  <a:pt x="11600" y="19332"/>
                </a:cubicBezTo>
                <a:cubicBezTo>
                  <a:pt x="11600" y="19303"/>
                  <a:pt x="11569" y="19303"/>
                  <a:pt x="11569" y="19274"/>
                </a:cubicBezTo>
                <a:cubicBezTo>
                  <a:pt x="11538" y="19245"/>
                  <a:pt x="11538" y="19245"/>
                  <a:pt x="11508" y="19245"/>
                </a:cubicBezTo>
                <a:close/>
                <a:moveTo>
                  <a:pt x="10646" y="20321"/>
                </a:moveTo>
                <a:cubicBezTo>
                  <a:pt x="10000" y="20321"/>
                  <a:pt x="10000" y="20321"/>
                  <a:pt x="10000" y="20321"/>
                </a:cubicBezTo>
                <a:cubicBezTo>
                  <a:pt x="10000" y="20030"/>
                  <a:pt x="10000" y="20030"/>
                  <a:pt x="10000" y="20030"/>
                </a:cubicBezTo>
                <a:cubicBezTo>
                  <a:pt x="10646" y="20030"/>
                  <a:pt x="10646" y="20030"/>
                  <a:pt x="10646" y="20030"/>
                </a:cubicBezTo>
                <a:lnTo>
                  <a:pt x="10646" y="20321"/>
                </a:lnTo>
                <a:close/>
                <a:moveTo>
                  <a:pt x="10646" y="19856"/>
                </a:moveTo>
                <a:cubicBezTo>
                  <a:pt x="10000" y="19856"/>
                  <a:pt x="10000" y="19856"/>
                  <a:pt x="10000" y="19856"/>
                </a:cubicBezTo>
                <a:cubicBezTo>
                  <a:pt x="10000" y="19420"/>
                  <a:pt x="10000" y="19420"/>
                  <a:pt x="10000" y="19420"/>
                </a:cubicBezTo>
                <a:cubicBezTo>
                  <a:pt x="10646" y="19420"/>
                  <a:pt x="10646" y="19420"/>
                  <a:pt x="10646" y="19420"/>
                </a:cubicBezTo>
                <a:lnTo>
                  <a:pt x="10646" y="19856"/>
                </a:lnTo>
                <a:close/>
                <a:moveTo>
                  <a:pt x="11415" y="20321"/>
                </a:moveTo>
                <a:cubicBezTo>
                  <a:pt x="10831" y="20321"/>
                  <a:pt x="10831" y="20321"/>
                  <a:pt x="10831" y="20321"/>
                </a:cubicBezTo>
                <a:cubicBezTo>
                  <a:pt x="10831" y="20030"/>
                  <a:pt x="10831" y="20030"/>
                  <a:pt x="10831" y="20030"/>
                </a:cubicBezTo>
                <a:cubicBezTo>
                  <a:pt x="11415" y="20030"/>
                  <a:pt x="11415" y="20030"/>
                  <a:pt x="11415" y="20030"/>
                </a:cubicBezTo>
                <a:lnTo>
                  <a:pt x="11415" y="20321"/>
                </a:lnTo>
                <a:close/>
                <a:moveTo>
                  <a:pt x="11415" y="19856"/>
                </a:moveTo>
                <a:cubicBezTo>
                  <a:pt x="10831" y="19856"/>
                  <a:pt x="10831" y="19856"/>
                  <a:pt x="10831" y="19856"/>
                </a:cubicBezTo>
                <a:cubicBezTo>
                  <a:pt x="10831" y="19420"/>
                  <a:pt x="10831" y="19420"/>
                  <a:pt x="10831" y="19420"/>
                </a:cubicBezTo>
                <a:cubicBezTo>
                  <a:pt x="11415" y="19420"/>
                  <a:pt x="11415" y="19420"/>
                  <a:pt x="11415" y="19420"/>
                </a:cubicBezTo>
                <a:lnTo>
                  <a:pt x="11415" y="19856"/>
                </a:lnTo>
                <a:close/>
                <a:moveTo>
                  <a:pt x="9662" y="18024"/>
                </a:moveTo>
                <a:cubicBezTo>
                  <a:pt x="9323" y="17937"/>
                  <a:pt x="8954" y="17792"/>
                  <a:pt x="8585" y="17617"/>
                </a:cubicBezTo>
                <a:cubicBezTo>
                  <a:pt x="8585" y="17617"/>
                  <a:pt x="8585" y="17617"/>
                  <a:pt x="8585" y="17617"/>
                </a:cubicBezTo>
                <a:cubicBezTo>
                  <a:pt x="8585" y="17617"/>
                  <a:pt x="8585" y="17617"/>
                  <a:pt x="8585" y="17617"/>
                </a:cubicBezTo>
                <a:cubicBezTo>
                  <a:pt x="8308" y="17501"/>
                  <a:pt x="8062" y="17356"/>
                  <a:pt x="7846" y="17239"/>
                </a:cubicBezTo>
                <a:cubicBezTo>
                  <a:pt x="7262" y="16920"/>
                  <a:pt x="6862" y="16658"/>
                  <a:pt x="6862" y="16658"/>
                </a:cubicBezTo>
                <a:cubicBezTo>
                  <a:pt x="6831" y="16658"/>
                  <a:pt x="6800" y="16629"/>
                  <a:pt x="6769" y="16658"/>
                </a:cubicBezTo>
                <a:cubicBezTo>
                  <a:pt x="6769" y="16658"/>
                  <a:pt x="6738" y="16658"/>
                  <a:pt x="6738" y="16687"/>
                </a:cubicBezTo>
                <a:cubicBezTo>
                  <a:pt x="5754" y="18722"/>
                  <a:pt x="5754" y="18722"/>
                  <a:pt x="5754" y="18722"/>
                </a:cubicBezTo>
                <a:cubicBezTo>
                  <a:pt x="5169" y="18373"/>
                  <a:pt x="5169" y="18373"/>
                  <a:pt x="5169" y="18373"/>
                </a:cubicBezTo>
                <a:cubicBezTo>
                  <a:pt x="5138" y="18344"/>
                  <a:pt x="5077" y="18344"/>
                  <a:pt x="5046" y="18373"/>
                </a:cubicBezTo>
                <a:cubicBezTo>
                  <a:pt x="5015" y="18402"/>
                  <a:pt x="5015" y="18460"/>
                  <a:pt x="5046" y="18489"/>
                </a:cubicBezTo>
                <a:cubicBezTo>
                  <a:pt x="5538" y="19332"/>
                  <a:pt x="5538" y="19332"/>
                  <a:pt x="5538" y="19332"/>
                </a:cubicBezTo>
                <a:cubicBezTo>
                  <a:pt x="5262" y="19885"/>
                  <a:pt x="5262" y="19885"/>
                  <a:pt x="5262" y="19885"/>
                </a:cubicBezTo>
                <a:cubicBezTo>
                  <a:pt x="5231" y="19914"/>
                  <a:pt x="5262" y="19972"/>
                  <a:pt x="5292" y="20001"/>
                </a:cubicBezTo>
                <a:cubicBezTo>
                  <a:pt x="5600" y="20117"/>
                  <a:pt x="5600" y="20117"/>
                  <a:pt x="5600" y="20117"/>
                </a:cubicBezTo>
                <a:cubicBezTo>
                  <a:pt x="5631" y="20146"/>
                  <a:pt x="5662" y="20146"/>
                  <a:pt x="5692" y="20117"/>
                </a:cubicBezTo>
                <a:cubicBezTo>
                  <a:pt x="5815" y="20001"/>
                  <a:pt x="5815" y="20001"/>
                  <a:pt x="5815" y="20001"/>
                </a:cubicBezTo>
                <a:cubicBezTo>
                  <a:pt x="6338" y="21077"/>
                  <a:pt x="6338" y="21077"/>
                  <a:pt x="6338" y="21077"/>
                </a:cubicBezTo>
                <a:cubicBezTo>
                  <a:pt x="6369" y="21106"/>
                  <a:pt x="6400" y="21135"/>
                  <a:pt x="6431" y="21135"/>
                </a:cubicBezTo>
                <a:cubicBezTo>
                  <a:pt x="6431" y="21135"/>
                  <a:pt x="6462" y="21135"/>
                  <a:pt x="6462" y="21135"/>
                </a:cubicBezTo>
                <a:cubicBezTo>
                  <a:pt x="9262" y="20379"/>
                  <a:pt x="9262" y="20379"/>
                  <a:pt x="9262" y="20379"/>
                </a:cubicBezTo>
                <a:cubicBezTo>
                  <a:pt x="9292" y="20350"/>
                  <a:pt x="9323" y="20321"/>
                  <a:pt x="9323" y="20292"/>
                </a:cubicBezTo>
                <a:cubicBezTo>
                  <a:pt x="9323" y="20263"/>
                  <a:pt x="9292" y="20234"/>
                  <a:pt x="9262" y="20205"/>
                </a:cubicBezTo>
                <a:cubicBezTo>
                  <a:pt x="8800" y="19972"/>
                  <a:pt x="8800" y="19972"/>
                  <a:pt x="8800" y="19972"/>
                </a:cubicBezTo>
                <a:cubicBezTo>
                  <a:pt x="9723" y="18141"/>
                  <a:pt x="9723" y="18141"/>
                  <a:pt x="9723" y="18141"/>
                </a:cubicBezTo>
                <a:cubicBezTo>
                  <a:pt x="9754" y="18141"/>
                  <a:pt x="9754" y="18111"/>
                  <a:pt x="9723" y="18082"/>
                </a:cubicBezTo>
                <a:cubicBezTo>
                  <a:pt x="9723" y="18053"/>
                  <a:pt x="9692" y="18024"/>
                  <a:pt x="9662" y="18024"/>
                </a:cubicBezTo>
                <a:close/>
                <a:moveTo>
                  <a:pt x="8431" y="17734"/>
                </a:moveTo>
                <a:cubicBezTo>
                  <a:pt x="8092" y="18577"/>
                  <a:pt x="8092" y="18577"/>
                  <a:pt x="8092" y="18577"/>
                </a:cubicBezTo>
                <a:cubicBezTo>
                  <a:pt x="7385" y="18286"/>
                  <a:pt x="7385" y="18286"/>
                  <a:pt x="7385" y="18286"/>
                </a:cubicBezTo>
                <a:cubicBezTo>
                  <a:pt x="7785" y="17414"/>
                  <a:pt x="7785" y="17414"/>
                  <a:pt x="7785" y="17414"/>
                </a:cubicBezTo>
                <a:cubicBezTo>
                  <a:pt x="8000" y="17530"/>
                  <a:pt x="8215" y="17646"/>
                  <a:pt x="8431" y="17734"/>
                </a:cubicBezTo>
                <a:close/>
                <a:moveTo>
                  <a:pt x="8585" y="19972"/>
                </a:moveTo>
                <a:cubicBezTo>
                  <a:pt x="8585" y="20001"/>
                  <a:pt x="8585" y="20059"/>
                  <a:pt x="8646" y="20088"/>
                </a:cubicBezTo>
                <a:cubicBezTo>
                  <a:pt x="8985" y="20263"/>
                  <a:pt x="8985" y="20263"/>
                  <a:pt x="8985" y="20263"/>
                </a:cubicBezTo>
                <a:cubicBezTo>
                  <a:pt x="6492" y="20931"/>
                  <a:pt x="6492" y="20931"/>
                  <a:pt x="6492" y="20931"/>
                </a:cubicBezTo>
                <a:cubicBezTo>
                  <a:pt x="5938" y="19798"/>
                  <a:pt x="5938" y="19798"/>
                  <a:pt x="5938" y="19798"/>
                </a:cubicBezTo>
                <a:cubicBezTo>
                  <a:pt x="5938" y="19769"/>
                  <a:pt x="5908" y="19769"/>
                  <a:pt x="5877" y="19769"/>
                </a:cubicBezTo>
                <a:cubicBezTo>
                  <a:pt x="5877" y="19769"/>
                  <a:pt x="5877" y="19769"/>
                  <a:pt x="5846" y="19769"/>
                </a:cubicBezTo>
                <a:cubicBezTo>
                  <a:pt x="5846" y="19769"/>
                  <a:pt x="5815" y="19769"/>
                  <a:pt x="5785" y="19769"/>
                </a:cubicBezTo>
                <a:cubicBezTo>
                  <a:pt x="5631" y="19943"/>
                  <a:pt x="5631" y="19943"/>
                  <a:pt x="5631" y="19943"/>
                </a:cubicBezTo>
                <a:cubicBezTo>
                  <a:pt x="5477" y="19885"/>
                  <a:pt x="5477" y="19885"/>
                  <a:pt x="5477" y="19885"/>
                </a:cubicBezTo>
                <a:cubicBezTo>
                  <a:pt x="5723" y="19362"/>
                  <a:pt x="5723" y="19362"/>
                  <a:pt x="5723" y="19362"/>
                </a:cubicBezTo>
                <a:cubicBezTo>
                  <a:pt x="5754" y="19332"/>
                  <a:pt x="5754" y="19303"/>
                  <a:pt x="5723" y="19274"/>
                </a:cubicBezTo>
                <a:cubicBezTo>
                  <a:pt x="5385" y="18693"/>
                  <a:pt x="5385" y="18693"/>
                  <a:pt x="5385" y="18693"/>
                </a:cubicBezTo>
                <a:cubicBezTo>
                  <a:pt x="5754" y="18925"/>
                  <a:pt x="5754" y="18925"/>
                  <a:pt x="5754" y="18925"/>
                </a:cubicBezTo>
                <a:cubicBezTo>
                  <a:pt x="5785" y="18925"/>
                  <a:pt x="5785" y="18925"/>
                  <a:pt x="5815" y="18925"/>
                </a:cubicBezTo>
                <a:cubicBezTo>
                  <a:pt x="5846" y="18925"/>
                  <a:pt x="5877" y="18896"/>
                  <a:pt x="5877" y="18867"/>
                </a:cubicBezTo>
                <a:cubicBezTo>
                  <a:pt x="6862" y="16861"/>
                  <a:pt x="6862" y="16861"/>
                  <a:pt x="6862" y="16861"/>
                </a:cubicBezTo>
                <a:cubicBezTo>
                  <a:pt x="6985" y="16949"/>
                  <a:pt x="7262" y="17123"/>
                  <a:pt x="7631" y="17327"/>
                </a:cubicBezTo>
                <a:cubicBezTo>
                  <a:pt x="7169" y="18315"/>
                  <a:pt x="7169" y="18315"/>
                  <a:pt x="7169" y="18315"/>
                </a:cubicBezTo>
                <a:cubicBezTo>
                  <a:pt x="7138" y="18315"/>
                  <a:pt x="7138" y="18344"/>
                  <a:pt x="7169" y="18373"/>
                </a:cubicBezTo>
                <a:cubicBezTo>
                  <a:pt x="7169" y="18402"/>
                  <a:pt x="7200" y="18402"/>
                  <a:pt x="7200" y="18431"/>
                </a:cubicBezTo>
                <a:cubicBezTo>
                  <a:pt x="8123" y="18780"/>
                  <a:pt x="8123" y="18780"/>
                  <a:pt x="8123" y="18780"/>
                </a:cubicBezTo>
                <a:cubicBezTo>
                  <a:pt x="8123" y="18780"/>
                  <a:pt x="8154" y="18780"/>
                  <a:pt x="8154" y="18780"/>
                </a:cubicBezTo>
                <a:cubicBezTo>
                  <a:pt x="8154" y="18780"/>
                  <a:pt x="8185" y="18780"/>
                  <a:pt x="8185" y="18780"/>
                </a:cubicBezTo>
                <a:cubicBezTo>
                  <a:pt x="8215" y="18780"/>
                  <a:pt x="8215" y="18751"/>
                  <a:pt x="8246" y="18722"/>
                </a:cubicBezTo>
                <a:cubicBezTo>
                  <a:pt x="8585" y="17821"/>
                  <a:pt x="8585" y="17821"/>
                  <a:pt x="8585" y="17821"/>
                </a:cubicBezTo>
                <a:cubicBezTo>
                  <a:pt x="8892" y="17966"/>
                  <a:pt x="9231" y="18082"/>
                  <a:pt x="9508" y="18170"/>
                </a:cubicBezTo>
                <a:lnTo>
                  <a:pt x="8585" y="19972"/>
                </a:lnTo>
                <a:close/>
                <a:moveTo>
                  <a:pt x="7692" y="19972"/>
                </a:moveTo>
                <a:cubicBezTo>
                  <a:pt x="6585" y="19362"/>
                  <a:pt x="6585" y="19362"/>
                  <a:pt x="6585" y="19362"/>
                </a:cubicBezTo>
                <a:cubicBezTo>
                  <a:pt x="6554" y="19332"/>
                  <a:pt x="6523" y="19332"/>
                  <a:pt x="6492" y="19362"/>
                </a:cubicBezTo>
                <a:cubicBezTo>
                  <a:pt x="6462" y="19391"/>
                  <a:pt x="6431" y="19420"/>
                  <a:pt x="6462" y="19449"/>
                </a:cubicBezTo>
                <a:cubicBezTo>
                  <a:pt x="6769" y="20350"/>
                  <a:pt x="6769" y="20350"/>
                  <a:pt x="6769" y="20350"/>
                </a:cubicBezTo>
                <a:cubicBezTo>
                  <a:pt x="6769" y="20379"/>
                  <a:pt x="6800" y="20408"/>
                  <a:pt x="6800" y="20408"/>
                </a:cubicBezTo>
                <a:cubicBezTo>
                  <a:pt x="6831" y="20408"/>
                  <a:pt x="6831" y="20408"/>
                  <a:pt x="6862" y="20408"/>
                </a:cubicBezTo>
                <a:cubicBezTo>
                  <a:pt x="6862" y="20408"/>
                  <a:pt x="6862" y="20408"/>
                  <a:pt x="6892" y="20408"/>
                </a:cubicBezTo>
                <a:cubicBezTo>
                  <a:pt x="7692" y="20117"/>
                  <a:pt x="7692" y="20117"/>
                  <a:pt x="7692" y="20117"/>
                </a:cubicBezTo>
                <a:cubicBezTo>
                  <a:pt x="7723" y="20117"/>
                  <a:pt x="7754" y="20088"/>
                  <a:pt x="7754" y="20059"/>
                </a:cubicBezTo>
                <a:cubicBezTo>
                  <a:pt x="7754" y="20030"/>
                  <a:pt x="7723" y="19972"/>
                  <a:pt x="7692" y="19972"/>
                </a:cubicBezTo>
                <a:close/>
                <a:moveTo>
                  <a:pt x="6923" y="20205"/>
                </a:moveTo>
                <a:cubicBezTo>
                  <a:pt x="6708" y="19623"/>
                  <a:pt x="6708" y="19623"/>
                  <a:pt x="6708" y="19623"/>
                </a:cubicBezTo>
                <a:cubicBezTo>
                  <a:pt x="7446" y="20030"/>
                  <a:pt x="7446" y="20030"/>
                  <a:pt x="7446" y="20030"/>
                </a:cubicBezTo>
                <a:lnTo>
                  <a:pt x="6923" y="20205"/>
                </a:lnTo>
                <a:close/>
                <a:moveTo>
                  <a:pt x="6215" y="4099"/>
                </a:moveTo>
                <a:cubicBezTo>
                  <a:pt x="6215" y="4099"/>
                  <a:pt x="6215" y="4099"/>
                  <a:pt x="6215" y="4099"/>
                </a:cubicBezTo>
                <a:cubicBezTo>
                  <a:pt x="6338" y="4099"/>
                  <a:pt x="6431" y="4070"/>
                  <a:pt x="6554" y="4041"/>
                </a:cubicBezTo>
                <a:cubicBezTo>
                  <a:pt x="7046" y="4855"/>
                  <a:pt x="7046" y="4855"/>
                  <a:pt x="7046" y="4855"/>
                </a:cubicBezTo>
                <a:cubicBezTo>
                  <a:pt x="7077" y="4884"/>
                  <a:pt x="7108" y="4884"/>
                  <a:pt x="7138" y="4884"/>
                </a:cubicBezTo>
                <a:cubicBezTo>
                  <a:pt x="7138" y="4884"/>
                  <a:pt x="7169" y="4884"/>
                  <a:pt x="7169" y="4884"/>
                </a:cubicBezTo>
                <a:cubicBezTo>
                  <a:pt x="7231" y="4855"/>
                  <a:pt x="7231" y="4797"/>
                  <a:pt x="7200" y="4768"/>
                </a:cubicBezTo>
                <a:cubicBezTo>
                  <a:pt x="6708" y="3925"/>
                  <a:pt x="6708" y="3925"/>
                  <a:pt x="6708" y="3925"/>
                </a:cubicBezTo>
                <a:cubicBezTo>
                  <a:pt x="6923" y="3750"/>
                  <a:pt x="7046" y="3459"/>
                  <a:pt x="7046" y="3140"/>
                </a:cubicBezTo>
                <a:cubicBezTo>
                  <a:pt x="7046" y="2733"/>
                  <a:pt x="6892" y="2297"/>
                  <a:pt x="6615" y="1861"/>
                </a:cubicBezTo>
                <a:cubicBezTo>
                  <a:pt x="6185" y="1221"/>
                  <a:pt x="5569" y="814"/>
                  <a:pt x="5046" y="814"/>
                </a:cubicBezTo>
                <a:cubicBezTo>
                  <a:pt x="4892" y="814"/>
                  <a:pt x="4738" y="843"/>
                  <a:pt x="4615" y="930"/>
                </a:cubicBezTo>
                <a:cubicBezTo>
                  <a:pt x="4338" y="1076"/>
                  <a:pt x="4215" y="1395"/>
                  <a:pt x="4215" y="1773"/>
                </a:cubicBezTo>
                <a:cubicBezTo>
                  <a:pt x="4215" y="2151"/>
                  <a:pt x="4338" y="2616"/>
                  <a:pt x="4615" y="3052"/>
                </a:cubicBezTo>
                <a:cubicBezTo>
                  <a:pt x="5046" y="3692"/>
                  <a:pt x="5662" y="4099"/>
                  <a:pt x="6215" y="4099"/>
                </a:cubicBezTo>
                <a:close/>
                <a:moveTo>
                  <a:pt x="4708" y="1076"/>
                </a:moveTo>
                <a:cubicBezTo>
                  <a:pt x="4800" y="1017"/>
                  <a:pt x="4923" y="988"/>
                  <a:pt x="5046" y="988"/>
                </a:cubicBezTo>
                <a:cubicBezTo>
                  <a:pt x="5477" y="988"/>
                  <a:pt x="6062" y="1337"/>
                  <a:pt x="6462" y="1948"/>
                </a:cubicBezTo>
                <a:cubicBezTo>
                  <a:pt x="6738" y="2355"/>
                  <a:pt x="6862" y="2791"/>
                  <a:pt x="6862" y="3140"/>
                </a:cubicBezTo>
                <a:cubicBezTo>
                  <a:pt x="6862" y="3459"/>
                  <a:pt x="6738" y="3721"/>
                  <a:pt x="6523" y="3837"/>
                </a:cubicBezTo>
                <a:cubicBezTo>
                  <a:pt x="6431" y="3896"/>
                  <a:pt x="6338" y="3925"/>
                  <a:pt x="6215" y="3925"/>
                </a:cubicBezTo>
                <a:cubicBezTo>
                  <a:pt x="5754" y="3925"/>
                  <a:pt x="5169" y="3547"/>
                  <a:pt x="4769" y="2936"/>
                </a:cubicBezTo>
                <a:cubicBezTo>
                  <a:pt x="4523" y="2558"/>
                  <a:pt x="4400" y="2122"/>
                  <a:pt x="4400" y="1773"/>
                </a:cubicBezTo>
                <a:cubicBezTo>
                  <a:pt x="4400" y="1454"/>
                  <a:pt x="4492" y="1192"/>
                  <a:pt x="4708" y="1076"/>
                </a:cubicBezTo>
                <a:close/>
                <a:moveTo>
                  <a:pt x="5200" y="5058"/>
                </a:moveTo>
                <a:cubicBezTo>
                  <a:pt x="5200" y="5058"/>
                  <a:pt x="5200" y="5058"/>
                  <a:pt x="5200" y="5058"/>
                </a:cubicBezTo>
                <a:cubicBezTo>
                  <a:pt x="5231" y="5058"/>
                  <a:pt x="5262" y="5058"/>
                  <a:pt x="5292" y="5029"/>
                </a:cubicBezTo>
                <a:cubicBezTo>
                  <a:pt x="5846" y="5727"/>
                  <a:pt x="5846" y="5727"/>
                  <a:pt x="5846" y="5727"/>
                </a:cubicBezTo>
                <a:cubicBezTo>
                  <a:pt x="5846" y="5756"/>
                  <a:pt x="5877" y="5756"/>
                  <a:pt x="5908" y="5756"/>
                </a:cubicBezTo>
                <a:cubicBezTo>
                  <a:pt x="5938" y="5756"/>
                  <a:pt x="5938" y="5756"/>
                  <a:pt x="5969" y="5756"/>
                </a:cubicBezTo>
                <a:cubicBezTo>
                  <a:pt x="6000" y="5727"/>
                  <a:pt x="6031" y="5669"/>
                  <a:pt x="6000" y="5640"/>
                </a:cubicBezTo>
                <a:cubicBezTo>
                  <a:pt x="5446" y="4913"/>
                  <a:pt x="5446" y="4913"/>
                  <a:pt x="5446" y="4913"/>
                </a:cubicBezTo>
                <a:cubicBezTo>
                  <a:pt x="5477" y="4855"/>
                  <a:pt x="5477" y="4797"/>
                  <a:pt x="5477" y="4710"/>
                </a:cubicBezTo>
                <a:cubicBezTo>
                  <a:pt x="5477" y="4419"/>
                  <a:pt x="5262" y="3983"/>
                  <a:pt x="4923" y="3518"/>
                </a:cubicBezTo>
                <a:cubicBezTo>
                  <a:pt x="4492" y="3023"/>
                  <a:pt x="4062" y="2675"/>
                  <a:pt x="3723" y="2675"/>
                </a:cubicBezTo>
                <a:cubicBezTo>
                  <a:pt x="3662" y="2675"/>
                  <a:pt x="3600" y="2675"/>
                  <a:pt x="3538" y="2704"/>
                </a:cubicBezTo>
                <a:cubicBezTo>
                  <a:pt x="3446" y="2791"/>
                  <a:pt x="3415" y="2878"/>
                  <a:pt x="3415" y="2994"/>
                </a:cubicBezTo>
                <a:cubicBezTo>
                  <a:pt x="3415" y="3285"/>
                  <a:pt x="3631" y="3750"/>
                  <a:pt x="4000" y="4186"/>
                </a:cubicBezTo>
                <a:cubicBezTo>
                  <a:pt x="4400" y="4710"/>
                  <a:pt x="4862" y="5058"/>
                  <a:pt x="5200" y="5058"/>
                </a:cubicBezTo>
                <a:close/>
                <a:moveTo>
                  <a:pt x="3662" y="2849"/>
                </a:moveTo>
                <a:cubicBezTo>
                  <a:pt x="3662" y="2849"/>
                  <a:pt x="3692" y="2849"/>
                  <a:pt x="3723" y="2849"/>
                </a:cubicBezTo>
                <a:cubicBezTo>
                  <a:pt x="3908" y="2820"/>
                  <a:pt x="4400" y="3140"/>
                  <a:pt x="4769" y="3634"/>
                </a:cubicBezTo>
                <a:cubicBezTo>
                  <a:pt x="5108" y="4070"/>
                  <a:pt x="5323" y="4506"/>
                  <a:pt x="5292" y="4710"/>
                </a:cubicBezTo>
                <a:cubicBezTo>
                  <a:pt x="5292" y="4739"/>
                  <a:pt x="5292" y="4768"/>
                  <a:pt x="5292" y="4768"/>
                </a:cubicBezTo>
                <a:cubicBezTo>
                  <a:pt x="5292" y="4768"/>
                  <a:pt x="5262" y="4768"/>
                  <a:pt x="5231" y="4797"/>
                </a:cubicBezTo>
                <a:cubicBezTo>
                  <a:pt x="5200" y="4797"/>
                  <a:pt x="5169" y="4855"/>
                  <a:pt x="5200" y="4884"/>
                </a:cubicBezTo>
                <a:cubicBezTo>
                  <a:pt x="5200" y="4884"/>
                  <a:pt x="5200" y="4884"/>
                  <a:pt x="5200" y="4884"/>
                </a:cubicBezTo>
                <a:cubicBezTo>
                  <a:pt x="4985" y="4884"/>
                  <a:pt x="4523" y="4564"/>
                  <a:pt x="4154" y="4070"/>
                </a:cubicBezTo>
                <a:cubicBezTo>
                  <a:pt x="3815" y="3663"/>
                  <a:pt x="3600" y="3227"/>
                  <a:pt x="3600" y="2994"/>
                </a:cubicBezTo>
                <a:cubicBezTo>
                  <a:pt x="3600" y="2907"/>
                  <a:pt x="3631" y="2878"/>
                  <a:pt x="3662" y="2849"/>
                </a:cubicBezTo>
                <a:close/>
                <a:moveTo>
                  <a:pt x="1569" y="7936"/>
                </a:moveTo>
                <a:cubicBezTo>
                  <a:pt x="2154" y="8198"/>
                  <a:pt x="2154" y="8198"/>
                  <a:pt x="2154" y="8198"/>
                </a:cubicBezTo>
                <a:cubicBezTo>
                  <a:pt x="2154" y="8198"/>
                  <a:pt x="2154" y="8227"/>
                  <a:pt x="2185" y="8227"/>
                </a:cubicBezTo>
                <a:cubicBezTo>
                  <a:pt x="2185" y="8227"/>
                  <a:pt x="2215" y="8227"/>
                  <a:pt x="2215" y="8227"/>
                </a:cubicBezTo>
                <a:cubicBezTo>
                  <a:pt x="2215" y="8227"/>
                  <a:pt x="2215" y="8227"/>
                  <a:pt x="2246" y="8227"/>
                </a:cubicBezTo>
                <a:cubicBezTo>
                  <a:pt x="2769" y="8460"/>
                  <a:pt x="2769" y="8460"/>
                  <a:pt x="2769" y="8460"/>
                </a:cubicBezTo>
                <a:cubicBezTo>
                  <a:pt x="2769" y="8460"/>
                  <a:pt x="2800" y="8460"/>
                  <a:pt x="2800" y="8460"/>
                </a:cubicBezTo>
                <a:cubicBezTo>
                  <a:pt x="2831" y="8460"/>
                  <a:pt x="2831" y="8460"/>
                  <a:pt x="2831" y="8460"/>
                </a:cubicBezTo>
                <a:cubicBezTo>
                  <a:pt x="2862" y="8460"/>
                  <a:pt x="2892" y="8431"/>
                  <a:pt x="2892" y="8402"/>
                </a:cubicBezTo>
                <a:cubicBezTo>
                  <a:pt x="3169" y="7733"/>
                  <a:pt x="3169" y="7733"/>
                  <a:pt x="3169" y="7733"/>
                </a:cubicBezTo>
                <a:cubicBezTo>
                  <a:pt x="4092" y="8256"/>
                  <a:pt x="4092" y="8256"/>
                  <a:pt x="4092" y="8256"/>
                </a:cubicBezTo>
                <a:cubicBezTo>
                  <a:pt x="4123" y="8285"/>
                  <a:pt x="4123" y="8285"/>
                  <a:pt x="4154" y="8285"/>
                </a:cubicBezTo>
                <a:cubicBezTo>
                  <a:pt x="4154" y="8285"/>
                  <a:pt x="4185" y="8285"/>
                  <a:pt x="4185" y="8285"/>
                </a:cubicBezTo>
                <a:cubicBezTo>
                  <a:pt x="4215" y="8256"/>
                  <a:pt x="4215" y="8256"/>
                  <a:pt x="4246" y="8227"/>
                </a:cubicBezTo>
                <a:cubicBezTo>
                  <a:pt x="4338" y="7849"/>
                  <a:pt x="4338" y="7849"/>
                  <a:pt x="4338" y="7849"/>
                </a:cubicBezTo>
                <a:cubicBezTo>
                  <a:pt x="4369" y="7820"/>
                  <a:pt x="4338" y="7791"/>
                  <a:pt x="4338" y="7791"/>
                </a:cubicBezTo>
                <a:cubicBezTo>
                  <a:pt x="4338" y="7762"/>
                  <a:pt x="4308" y="7762"/>
                  <a:pt x="4277" y="7733"/>
                </a:cubicBezTo>
                <a:cubicBezTo>
                  <a:pt x="3262" y="7529"/>
                  <a:pt x="3262" y="7529"/>
                  <a:pt x="3262" y="7529"/>
                </a:cubicBezTo>
                <a:cubicBezTo>
                  <a:pt x="3538" y="6861"/>
                  <a:pt x="3538" y="6861"/>
                  <a:pt x="3538" y="6861"/>
                </a:cubicBezTo>
                <a:cubicBezTo>
                  <a:pt x="3569" y="6803"/>
                  <a:pt x="3538" y="6774"/>
                  <a:pt x="3477" y="6745"/>
                </a:cubicBezTo>
                <a:cubicBezTo>
                  <a:pt x="2923" y="6541"/>
                  <a:pt x="2923" y="6541"/>
                  <a:pt x="2923" y="6541"/>
                </a:cubicBezTo>
                <a:cubicBezTo>
                  <a:pt x="2923" y="6512"/>
                  <a:pt x="2923" y="6512"/>
                  <a:pt x="2892" y="6512"/>
                </a:cubicBezTo>
                <a:cubicBezTo>
                  <a:pt x="2892" y="6512"/>
                  <a:pt x="2862" y="6512"/>
                  <a:pt x="2862" y="6512"/>
                </a:cubicBezTo>
                <a:cubicBezTo>
                  <a:pt x="2338" y="6308"/>
                  <a:pt x="2338" y="6308"/>
                  <a:pt x="2338" y="6308"/>
                </a:cubicBezTo>
                <a:cubicBezTo>
                  <a:pt x="2308" y="6279"/>
                  <a:pt x="2246" y="6308"/>
                  <a:pt x="2215" y="6338"/>
                </a:cubicBezTo>
                <a:cubicBezTo>
                  <a:pt x="1538" y="7820"/>
                  <a:pt x="1538" y="7820"/>
                  <a:pt x="1538" y="7820"/>
                </a:cubicBezTo>
                <a:cubicBezTo>
                  <a:pt x="1508" y="7878"/>
                  <a:pt x="1538" y="7936"/>
                  <a:pt x="1569" y="7936"/>
                </a:cubicBezTo>
                <a:close/>
                <a:moveTo>
                  <a:pt x="4154" y="7907"/>
                </a:moveTo>
                <a:cubicBezTo>
                  <a:pt x="4092" y="8053"/>
                  <a:pt x="4092" y="8053"/>
                  <a:pt x="4092" y="8053"/>
                </a:cubicBezTo>
                <a:cubicBezTo>
                  <a:pt x="3662" y="7791"/>
                  <a:pt x="3662" y="7791"/>
                  <a:pt x="3662" y="7791"/>
                </a:cubicBezTo>
                <a:lnTo>
                  <a:pt x="4154" y="7907"/>
                </a:lnTo>
                <a:close/>
                <a:moveTo>
                  <a:pt x="2769" y="8256"/>
                </a:moveTo>
                <a:cubicBezTo>
                  <a:pt x="2338" y="8082"/>
                  <a:pt x="2338" y="8082"/>
                  <a:pt x="2338" y="8082"/>
                </a:cubicBezTo>
                <a:cubicBezTo>
                  <a:pt x="2615" y="7442"/>
                  <a:pt x="2615" y="7442"/>
                  <a:pt x="2615" y="7442"/>
                </a:cubicBezTo>
                <a:cubicBezTo>
                  <a:pt x="3015" y="7617"/>
                  <a:pt x="3015" y="7617"/>
                  <a:pt x="3015" y="7617"/>
                </a:cubicBezTo>
                <a:lnTo>
                  <a:pt x="2769" y="8256"/>
                </a:lnTo>
                <a:close/>
                <a:moveTo>
                  <a:pt x="2923" y="6715"/>
                </a:moveTo>
                <a:cubicBezTo>
                  <a:pt x="3323" y="6890"/>
                  <a:pt x="3323" y="6890"/>
                  <a:pt x="3323" y="6890"/>
                </a:cubicBezTo>
                <a:cubicBezTo>
                  <a:pt x="3077" y="7471"/>
                  <a:pt x="3077" y="7471"/>
                  <a:pt x="3077" y="7471"/>
                </a:cubicBezTo>
                <a:cubicBezTo>
                  <a:pt x="2677" y="7297"/>
                  <a:pt x="2677" y="7297"/>
                  <a:pt x="2677" y="7297"/>
                </a:cubicBezTo>
                <a:lnTo>
                  <a:pt x="2923" y="6715"/>
                </a:lnTo>
                <a:close/>
                <a:moveTo>
                  <a:pt x="2338" y="6512"/>
                </a:moveTo>
                <a:cubicBezTo>
                  <a:pt x="2738" y="6657"/>
                  <a:pt x="2738" y="6657"/>
                  <a:pt x="2738" y="6657"/>
                </a:cubicBezTo>
                <a:cubicBezTo>
                  <a:pt x="2492" y="7210"/>
                  <a:pt x="2492" y="7210"/>
                  <a:pt x="2492" y="7210"/>
                </a:cubicBezTo>
                <a:cubicBezTo>
                  <a:pt x="2092" y="7035"/>
                  <a:pt x="2092" y="7035"/>
                  <a:pt x="2092" y="7035"/>
                </a:cubicBezTo>
                <a:lnTo>
                  <a:pt x="2338" y="6512"/>
                </a:lnTo>
                <a:close/>
                <a:moveTo>
                  <a:pt x="2031" y="7210"/>
                </a:moveTo>
                <a:cubicBezTo>
                  <a:pt x="2431" y="7384"/>
                  <a:pt x="2431" y="7384"/>
                  <a:pt x="2431" y="7384"/>
                </a:cubicBezTo>
                <a:cubicBezTo>
                  <a:pt x="2185" y="7995"/>
                  <a:pt x="2185" y="7995"/>
                  <a:pt x="2185" y="7995"/>
                </a:cubicBezTo>
                <a:cubicBezTo>
                  <a:pt x="1754" y="7820"/>
                  <a:pt x="1754" y="7820"/>
                  <a:pt x="1754" y="7820"/>
                </a:cubicBezTo>
                <a:lnTo>
                  <a:pt x="2031" y="7210"/>
                </a:lnTo>
                <a:close/>
                <a:moveTo>
                  <a:pt x="2800" y="15582"/>
                </a:moveTo>
                <a:cubicBezTo>
                  <a:pt x="2800" y="15582"/>
                  <a:pt x="2831" y="15582"/>
                  <a:pt x="2862" y="15553"/>
                </a:cubicBezTo>
                <a:cubicBezTo>
                  <a:pt x="4708" y="14623"/>
                  <a:pt x="4708" y="14623"/>
                  <a:pt x="4708" y="14623"/>
                </a:cubicBezTo>
                <a:cubicBezTo>
                  <a:pt x="4646" y="14507"/>
                  <a:pt x="4646" y="14507"/>
                  <a:pt x="4646" y="14507"/>
                </a:cubicBezTo>
                <a:cubicBezTo>
                  <a:pt x="3077" y="15292"/>
                  <a:pt x="3077" y="15292"/>
                  <a:pt x="3077" y="15292"/>
                </a:cubicBezTo>
                <a:cubicBezTo>
                  <a:pt x="3169" y="15175"/>
                  <a:pt x="3231" y="15030"/>
                  <a:pt x="3231" y="14826"/>
                </a:cubicBezTo>
                <a:cubicBezTo>
                  <a:pt x="3231" y="14768"/>
                  <a:pt x="3231" y="14768"/>
                  <a:pt x="3231" y="14768"/>
                </a:cubicBezTo>
                <a:cubicBezTo>
                  <a:pt x="3169" y="14768"/>
                  <a:pt x="3169" y="14768"/>
                  <a:pt x="3169" y="14768"/>
                </a:cubicBezTo>
                <a:cubicBezTo>
                  <a:pt x="3169" y="14768"/>
                  <a:pt x="2554" y="14914"/>
                  <a:pt x="2492" y="15408"/>
                </a:cubicBezTo>
                <a:cubicBezTo>
                  <a:pt x="2369" y="15262"/>
                  <a:pt x="2123" y="15059"/>
                  <a:pt x="1754" y="15030"/>
                </a:cubicBezTo>
                <a:cubicBezTo>
                  <a:pt x="1662" y="15030"/>
                  <a:pt x="1662" y="15030"/>
                  <a:pt x="1662" y="15030"/>
                </a:cubicBezTo>
                <a:cubicBezTo>
                  <a:pt x="1692" y="15117"/>
                  <a:pt x="1692" y="15117"/>
                  <a:pt x="1692" y="15117"/>
                </a:cubicBezTo>
                <a:cubicBezTo>
                  <a:pt x="1692" y="15117"/>
                  <a:pt x="1815" y="15669"/>
                  <a:pt x="2308" y="15728"/>
                </a:cubicBezTo>
                <a:cubicBezTo>
                  <a:pt x="2154" y="15873"/>
                  <a:pt x="1938" y="16076"/>
                  <a:pt x="1877" y="16454"/>
                </a:cubicBezTo>
                <a:cubicBezTo>
                  <a:pt x="1877" y="16542"/>
                  <a:pt x="1877" y="16542"/>
                  <a:pt x="1877" y="16542"/>
                </a:cubicBezTo>
                <a:cubicBezTo>
                  <a:pt x="1969" y="16513"/>
                  <a:pt x="1969" y="16513"/>
                  <a:pt x="1969" y="16513"/>
                </a:cubicBezTo>
                <a:cubicBezTo>
                  <a:pt x="1969" y="16513"/>
                  <a:pt x="2585" y="16396"/>
                  <a:pt x="2646" y="15902"/>
                </a:cubicBezTo>
                <a:cubicBezTo>
                  <a:pt x="2769" y="16076"/>
                  <a:pt x="3015" y="16280"/>
                  <a:pt x="3415" y="16338"/>
                </a:cubicBezTo>
                <a:cubicBezTo>
                  <a:pt x="3508" y="16338"/>
                  <a:pt x="3508" y="16338"/>
                  <a:pt x="3508" y="16338"/>
                </a:cubicBezTo>
                <a:cubicBezTo>
                  <a:pt x="3477" y="16251"/>
                  <a:pt x="3477" y="16251"/>
                  <a:pt x="3477" y="16251"/>
                </a:cubicBezTo>
                <a:cubicBezTo>
                  <a:pt x="3477" y="16251"/>
                  <a:pt x="3354" y="15640"/>
                  <a:pt x="2800" y="15582"/>
                </a:cubicBezTo>
                <a:close/>
                <a:moveTo>
                  <a:pt x="1938" y="15350"/>
                </a:moveTo>
                <a:cubicBezTo>
                  <a:pt x="1877" y="15292"/>
                  <a:pt x="1846" y="15204"/>
                  <a:pt x="1846" y="15175"/>
                </a:cubicBezTo>
                <a:cubicBezTo>
                  <a:pt x="2092" y="15204"/>
                  <a:pt x="2246" y="15321"/>
                  <a:pt x="2369" y="15437"/>
                </a:cubicBezTo>
                <a:cubicBezTo>
                  <a:pt x="2431" y="15495"/>
                  <a:pt x="2462" y="15553"/>
                  <a:pt x="2492" y="15611"/>
                </a:cubicBezTo>
                <a:cubicBezTo>
                  <a:pt x="2492" y="15611"/>
                  <a:pt x="2492" y="15611"/>
                  <a:pt x="2492" y="15640"/>
                </a:cubicBezTo>
                <a:cubicBezTo>
                  <a:pt x="2462" y="15640"/>
                  <a:pt x="2431" y="15640"/>
                  <a:pt x="2400" y="15640"/>
                </a:cubicBezTo>
                <a:cubicBezTo>
                  <a:pt x="2185" y="15640"/>
                  <a:pt x="2031" y="15495"/>
                  <a:pt x="1938" y="15350"/>
                </a:cubicBezTo>
                <a:close/>
                <a:moveTo>
                  <a:pt x="2031" y="16367"/>
                </a:moveTo>
                <a:cubicBezTo>
                  <a:pt x="2062" y="16135"/>
                  <a:pt x="2185" y="15989"/>
                  <a:pt x="2308" y="15873"/>
                </a:cubicBezTo>
                <a:cubicBezTo>
                  <a:pt x="2400" y="15815"/>
                  <a:pt x="2462" y="15786"/>
                  <a:pt x="2523" y="15757"/>
                </a:cubicBezTo>
                <a:cubicBezTo>
                  <a:pt x="2523" y="15757"/>
                  <a:pt x="2523" y="15757"/>
                  <a:pt x="2523" y="15757"/>
                </a:cubicBezTo>
                <a:cubicBezTo>
                  <a:pt x="2523" y="15786"/>
                  <a:pt x="2523" y="15815"/>
                  <a:pt x="2523" y="15844"/>
                </a:cubicBezTo>
                <a:cubicBezTo>
                  <a:pt x="2523" y="16164"/>
                  <a:pt x="2185" y="16338"/>
                  <a:pt x="2031" y="16367"/>
                </a:cubicBezTo>
                <a:close/>
                <a:moveTo>
                  <a:pt x="2615" y="15553"/>
                </a:moveTo>
                <a:cubicBezTo>
                  <a:pt x="2615" y="15524"/>
                  <a:pt x="2615" y="15495"/>
                  <a:pt x="2615" y="15466"/>
                </a:cubicBezTo>
                <a:cubicBezTo>
                  <a:pt x="2615" y="15262"/>
                  <a:pt x="2738" y="15117"/>
                  <a:pt x="2892" y="15030"/>
                </a:cubicBezTo>
                <a:cubicBezTo>
                  <a:pt x="2985" y="14972"/>
                  <a:pt x="3046" y="14943"/>
                  <a:pt x="3108" y="14914"/>
                </a:cubicBezTo>
                <a:cubicBezTo>
                  <a:pt x="3077" y="15146"/>
                  <a:pt x="2954" y="15321"/>
                  <a:pt x="2831" y="15437"/>
                </a:cubicBezTo>
                <a:cubicBezTo>
                  <a:pt x="2800" y="15437"/>
                  <a:pt x="2800" y="15437"/>
                  <a:pt x="2769" y="15466"/>
                </a:cubicBezTo>
                <a:lnTo>
                  <a:pt x="2615" y="15553"/>
                </a:lnTo>
                <a:close/>
                <a:moveTo>
                  <a:pt x="2800" y="15902"/>
                </a:moveTo>
                <a:cubicBezTo>
                  <a:pt x="2738" y="15844"/>
                  <a:pt x="2708" y="15786"/>
                  <a:pt x="2677" y="15728"/>
                </a:cubicBezTo>
                <a:cubicBezTo>
                  <a:pt x="2677" y="15728"/>
                  <a:pt x="2677" y="15728"/>
                  <a:pt x="2677" y="15699"/>
                </a:cubicBezTo>
                <a:cubicBezTo>
                  <a:pt x="2708" y="15699"/>
                  <a:pt x="2738" y="15699"/>
                  <a:pt x="2738" y="15699"/>
                </a:cubicBezTo>
                <a:cubicBezTo>
                  <a:pt x="2985" y="15699"/>
                  <a:pt x="3138" y="15844"/>
                  <a:pt x="3231" y="15989"/>
                </a:cubicBezTo>
                <a:cubicBezTo>
                  <a:pt x="3292" y="16076"/>
                  <a:pt x="3323" y="16135"/>
                  <a:pt x="3323" y="16193"/>
                </a:cubicBezTo>
                <a:cubicBezTo>
                  <a:pt x="3077" y="16164"/>
                  <a:pt x="2923" y="16018"/>
                  <a:pt x="2800" y="15902"/>
                </a:cubicBezTo>
                <a:close/>
                <a:moveTo>
                  <a:pt x="4862" y="16803"/>
                </a:moveTo>
                <a:cubicBezTo>
                  <a:pt x="4923" y="16803"/>
                  <a:pt x="4923" y="16803"/>
                  <a:pt x="4923" y="16803"/>
                </a:cubicBezTo>
                <a:cubicBezTo>
                  <a:pt x="4923" y="16745"/>
                  <a:pt x="4923" y="16745"/>
                  <a:pt x="4923" y="16745"/>
                </a:cubicBezTo>
                <a:cubicBezTo>
                  <a:pt x="4923" y="16745"/>
                  <a:pt x="4862" y="16396"/>
                  <a:pt x="4554" y="16338"/>
                </a:cubicBezTo>
                <a:cubicBezTo>
                  <a:pt x="5631" y="15757"/>
                  <a:pt x="5631" y="15757"/>
                  <a:pt x="5631" y="15757"/>
                </a:cubicBezTo>
                <a:cubicBezTo>
                  <a:pt x="5569" y="15669"/>
                  <a:pt x="5569" y="15669"/>
                  <a:pt x="5569" y="15669"/>
                </a:cubicBezTo>
                <a:cubicBezTo>
                  <a:pt x="4708" y="16106"/>
                  <a:pt x="4708" y="16106"/>
                  <a:pt x="4708" y="16106"/>
                </a:cubicBezTo>
                <a:cubicBezTo>
                  <a:pt x="4738" y="16047"/>
                  <a:pt x="4769" y="15960"/>
                  <a:pt x="4769" y="15873"/>
                </a:cubicBezTo>
                <a:cubicBezTo>
                  <a:pt x="4769" y="15786"/>
                  <a:pt x="4769" y="15786"/>
                  <a:pt x="4769" y="15786"/>
                </a:cubicBezTo>
                <a:cubicBezTo>
                  <a:pt x="4708" y="15815"/>
                  <a:pt x="4708" y="15815"/>
                  <a:pt x="4708" y="15815"/>
                </a:cubicBezTo>
                <a:cubicBezTo>
                  <a:pt x="4677" y="15815"/>
                  <a:pt x="4338" y="15902"/>
                  <a:pt x="4277" y="16164"/>
                </a:cubicBezTo>
                <a:cubicBezTo>
                  <a:pt x="4185" y="16076"/>
                  <a:pt x="4062" y="15989"/>
                  <a:pt x="3846" y="15989"/>
                </a:cubicBezTo>
                <a:cubicBezTo>
                  <a:pt x="3754" y="15960"/>
                  <a:pt x="3754" y="15960"/>
                  <a:pt x="3754" y="15960"/>
                </a:cubicBezTo>
                <a:cubicBezTo>
                  <a:pt x="3785" y="16047"/>
                  <a:pt x="3785" y="16047"/>
                  <a:pt x="3785" y="16047"/>
                </a:cubicBezTo>
                <a:cubicBezTo>
                  <a:pt x="3785" y="16047"/>
                  <a:pt x="3846" y="16367"/>
                  <a:pt x="4123" y="16425"/>
                </a:cubicBezTo>
                <a:cubicBezTo>
                  <a:pt x="4031" y="16513"/>
                  <a:pt x="3938" y="16658"/>
                  <a:pt x="3908" y="16861"/>
                </a:cubicBezTo>
                <a:cubicBezTo>
                  <a:pt x="3908" y="16949"/>
                  <a:pt x="3908" y="16949"/>
                  <a:pt x="3908" y="16949"/>
                </a:cubicBezTo>
                <a:cubicBezTo>
                  <a:pt x="3969" y="16920"/>
                  <a:pt x="3969" y="16920"/>
                  <a:pt x="3969" y="16920"/>
                </a:cubicBezTo>
                <a:cubicBezTo>
                  <a:pt x="3969" y="16920"/>
                  <a:pt x="4338" y="16861"/>
                  <a:pt x="4400" y="16571"/>
                </a:cubicBezTo>
                <a:cubicBezTo>
                  <a:pt x="4492" y="16658"/>
                  <a:pt x="4615" y="16774"/>
                  <a:pt x="4862" y="16803"/>
                </a:cubicBezTo>
                <a:close/>
                <a:moveTo>
                  <a:pt x="4708" y="16600"/>
                </a:moveTo>
                <a:cubicBezTo>
                  <a:pt x="4738" y="16629"/>
                  <a:pt x="4769" y="16658"/>
                  <a:pt x="4769" y="16658"/>
                </a:cubicBezTo>
                <a:cubicBezTo>
                  <a:pt x="4646" y="16629"/>
                  <a:pt x="4554" y="16571"/>
                  <a:pt x="4523" y="16513"/>
                </a:cubicBezTo>
                <a:cubicBezTo>
                  <a:pt x="4492" y="16483"/>
                  <a:pt x="4462" y="16454"/>
                  <a:pt x="4462" y="16425"/>
                </a:cubicBezTo>
                <a:cubicBezTo>
                  <a:pt x="4462" y="16425"/>
                  <a:pt x="4462" y="16425"/>
                  <a:pt x="4462" y="16425"/>
                </a:cubicBezTo>
                <a:cubicBezTo>
                  <a:pt x="4585" y="16425"/>
                  <a:pt x="4677" y="16513"/>
                  <a:pt x="4708" y="16600"/>
                </a:cubicBezTo>
                <a:close/>
                <a:moveTo>
                  <a:pt x="3938" y="16106"/>
                </a:moveTo>
                <a:cubicBezTo>
                  <a:pt x="4062" y="16135"/>
                  <a:pt x="4154" y="16193"/>
                  <a:pt x="4185" y="16251"/>
                </a:cubicBezTo>
                <a:cubicBezTo>
                  <a:pt x="4215" y="16280"/>
                  <a:pt x="4246" y="16309"/>
                  <a:pt x="4277" y="16338"/>
                </a:cubicBezTo>
                <a:cubicBezTo>
                  <a:pt x="4246" y="16338"/>
                  <a:pt x="4246" y="16338"/>
                  <a:pt x="4246" y="16338"/>
                </a:cubicBezTo>
                <a:cubicBezTo>
                  <a:pt x="4092" y="16338"/>
                  <a:pt x="4000" y="16193"/>
                  <a:pt x="3938" y="16106"/>
                </a:cubicBezTo>
                <a:close/>
                <a:moveTo>
                  <a:pt x="4031" y="16774"/>
                </a:moveTo>
                <a:cubicBezTo>
                  <a:pt x="4092" y="16658"/>
                  <a:pt x="4154" y="16571"/>
                  <a:pt x="4215" y="16542"/>
                </a:cubicBezTo>
                <a:cubicBezTo>
                  <a:pt x="4246" y="16513"/>
                  <a:pt x="4277" y="16483"/>
                  <a:pt x="4308" y="16483"/>
                </a:cubicBezTo>
                <a:cubicBezTo>
                  <a:pt x="4308" y="16483"/>
                  <a:pt x="4308" y="16483"/>
                  <a:pt x="4308" y="16483"/>
                </a:cubicBezTo>
                <a:cubicBezTo>
                  <a:pt x="4308" y="16629"/>
                  <a:pt x="4154" y="16745"/>
                  <a:pt x="4031" y="16774"/>
                </a:cubicBezTo>
                <a:close/>
                <a:moveTo>
                  <a:pt x="4400" y="16251"/>
                </a:moveTo>
                <a:cubicBezTo>
                  <a:pt x="4400" y="16135"/>
                  <a:pt x="4462" y="16076"/>
                  <a:pt x="4554" y="16018"/>
                </a:cubicBezTo>
                <a:cubicBezTo>
                  <a:pt x="4585" y="15989"/>
                  <a:pt x="4615" y="15989"/>
                  <a:pt x="4646" y="15960"/>
                </a:cubicBezTo>
                <a:cubicBezTo>
                  <a:pt x="4615" y="16076"/>
                  <a:pt x="4554" y="16164"/>
                  <a:pt x="4492" y="16222"/>
                </a:cubicBezTo>
                <a:cubicBezTo>
                  <a:pt x="4462" y="16222"/>
                  <a:pt x="4462" y="16222"/>
                  <a:pt x="4462" y="16251"/>
                </a:cubicBezTo>
                <a:cubicBezTo>
                  <a:pt x="4400" y="16280"/>
                  <a:pt x="4400" y="16280"/>
                  <a:pt x="4400" y="16280"/>
                </a:cubicBezTo>
                <a:cubicBezTo>
                  <a:pt x="4400" y="16251"/>
                  <a:pt x="4400" y="16251"/>
                  <a:pt x="4400" y="16251"/>
                </a:cubicBezTo>
                <a:close/>
                <a:moveTo>
                  <a:pt x="5200" y="17356"/>
                </a:moveTo>
                <a:cubicBezTo>
                  <a:pt x="5200" y="17356"/>
                  <a:pt x="5200" y="17327"/>
                  <a:pt x="5200" y="17327"/>
                </a:cubicBezTo>
                <a:cubicBezTo>
                  <a:pt x="5292" y="17385"/>
                  <a:pt x="5415" y="17443"/>
                  <a:pt x="5569" y="17443"/>
                </a:cubicBezTo>
                <a:cubicBezTo>
                  <a:pt x="5600" y="17443"/>
                  <a:pt x="5631" y="17443"/>
                  <a:pt x="5692" y="17414"/>
                </a:cubicBezTo>
                <a:cubicBezTo>
                  <a:pt x="5785" y="17414"/>
                  <a:pt x="5785" y="17414"/>
                  <a:pt x="5785" y="17414"/>
                </a:cubicBezTo>
                <a:cubicBezTo>
                  <a:pt x="5723" y="17327"/>
                  <a:pt x="5723" y="17327"/>
                  <a:pt x="5723" y="17327"/>
                </a:cubicBezTo>
                <a:cubicBezTo>
                  <a:pt x="5723" y="17327"/>
                  <a:pt x="5569" y="17065"/>
                  <a:pt x="5292" y="17036"/>
                </a:cubicBezTo>
                <a:cubicBezTo>
                  <a:pt x="5262" y="17036"/>
                  <a:pt x="5262" y="17036"/>
                  <a:pt x="5262" y="17036"/>
                </a:cubicBezTo>
                <a:cubicBezTo>
                  <a:pt x="6123" y="16193"/>
                  <a:pt x="6123" y="16193"/>
                  <a:pt x="6123" y="16193"/>
                </a:cubicBezTo>
                <a:cubicBezTo>
                  <a:pt x="6031" y="16135"/>
                  <a:pt x="6031" y="16135"/>
                  <a:pt x="6031" y="16135"/>
                </a:cubicBezTo>
                <a:cubicBezTo>
                  <a:pt x="5323" y="16803"/>
                  <a:pt x="5323" y="16803"/>
                  <a:pt x="5323" y="16803"/>
                </a:cubicBezTo>
                <a:cubicBezTo>
                  <a:pt x="5354" y="16774"/>
                  <a:pt x="5354" y="16745"/>
                  <a:pt x="5354" y="16716"/>
                </a:cubicBezTo>
                <a:cubicBezTo>
                  <a:pt x="5354" y="16658"/>
                  <a:pt x="5323" y="16629"/>
                  <a:pt x="5323" y="16571"/>
                </a:cubicBezTo>
                <a:cubicBezTo>
                  <a:pt x="5292" y="16483"/>
                  <a:pt x="5292" y="16483"/>
                  <a:pt x="5292" y="16483"/>
                </a:cubicBezTo>
                <a:cubicBezTo>
                  <a:pt x="5231" y="16513"/>
                  <a:pt x="5231" y="16513"/>
                  <a:pt x="5231" y="16513"/>
                </a:cubicBezTo>
                <a:cubicBezTo>
                  <a:pt x="5231" y="16542"/>
                  <a:pt x="4954" y="16687"/>
                  <a:pt x="4954" y="16949"/>
                </a:cubicBezTo>
                <a:cubicBezTo>
                  <a:pt x="4954" y="16949"/>
                  <a:pt x="4954" y="16978"/>
                  <a:pt x="4954" y="16978"/>
                </a:cubicBezTo>
                <a:cubicBezTo>
                  <a:pt x="4862" y="16949"/>
                  <a:pt x="4769" y="16890"/>
                  <a:pt x="4615" y="16890"/>
                </a:cubicBezTo>
                <a:cubicBezTo>
                  <a:pt x="4585" y="16890"/>
                  <a:pt x="4523" y="16890"/>
                  <a:pt x="4462" y="16920"/>
                </a:cubicBezTo>
                <a:cubicBezTo>
                  <a:pt x="4400" y="16920"/>
                  <a:pt x="4400" y="16920"/>
                  <a:pt x="4400" y="16920"/>
                </a:cubicBezTo>
                <a:cubicBezTo>
                  <a:pt x="4431" y="17007"/>
                  <a:pt x="4431" y="17007"/>
                  <a:pt x="4431" y="17007"/>
                </a:cubicBezTo>
                <a:cubicBezTo>
                  <a:pt x="4431" y="17007"/>
                  <a:pt x="4585" y="17268"/>
                  <a:pt x="4892" y="17268"/>
                </a:cubicBezTo>
                <a:cubicBezTo>
                  <a:pt x="4892" y="17268"/>
                  <a:pt x="4892" y="17268"/>
                  <a:pt x="4892" y="17268"/>
                </a:cubicBezTo>
                <a:cubicBezTo>
                  <a:pt x="4892" y="17268"/>
                  <a:pt x="4892" y="17268"/>
                  <a:pt x="4892" y="17268"/>
                </a:cubicBezTo>
                <a:cubicBezTo>
                  <a:pt x="4831" y="17356"/>
                  <a:pt x="4800" y="17472"/>
                  <a:pt x="4800" y="17617"/>
                </a:cubicBezTo>
                <a:cubicBezTo>
                  <a:pt x="4800" y="17646"/>
                  <a:pt x="4800" y="17704"/>
                  <a:pt x="4800" y="17734"/>
                </a:cubicBezTo>
                <a:cubicBezTo>
                  <a:pt x="4831" y="17821"/>
                  <a:pt x="4831" y="17821"/>
                  <a:pt x="4831" y="17821"/>
                </a:cubicBezTo>
                <a:cubicBezTo>
                  <a:pt x="4892" y="17792"/>
                  <a:pt x="4892" y="17792"/>
                  <a:pt x="4892" y="17792"/>
                </a:cubicBezTo>
                <a:cubicBezTo>
                  <a:pt x="4892" y="17763"/>
                  <a:pt x="5200" y="17617"/>
                  <a:pt x="5200" y="17356"/>
                </a:cubicBezTo>
                <a:close/>
                <a:moveTo>
                  <a:pt x="5292" y="17152"/>
                </a:moveTo>
                <a:cubicBezTo>
                  <a:pt x="5385" y="17152"/>
                  <a:pt x="5477" y="17210"/>
                  <a:pt x="5538" y="17268"/>
                </a:cubicBezTo>
                <a:cubicBezTo>
                  <a:pt x="5538" y="17297"/>
                  <a:pt x="5569" y="17297"/>
                  <a:pt x="5569" y="17327"/>
                </a:cubicBezTo>
                <a:cubicBezTo>
                  <a:pt x="5569" y="17327"/>
                  <a:pt x="5569" y="17327"/>
                  <a:pt x="5569" y="17327"/>
                </a:cubicBezTo>
                <a:cubicBezTo>
                  <a:pt x="5415" y="17327"/>
                  <a:pt x="5323" y="17268"/>
                  <a:pt x="5231" y="17210"/>
                </a:cubicBezTo>
                <a:cubicBezTo>
                  <a:pt x="5231" y="17210"/>
                  <a:pt x="5200" y="17181"/>
                  <a:pt x="5200" y="17181"/>
                </a:cubicBezTo>
                <a:cubicBezTo>
                  <a:pt x="5231" y="17181"/>
                  <a:pt x="5262" y="17152"/>
                  <a:pt x="5292" y="17152"/>
                </a:cubicBezTo>
                <a:close/>
                <a:moveTo>
                  <a:pt x="5169" y="16716"/>
                </a:moveTo>
                <a:cubicBezTo>
                  <a:pt x="5200" y="16716"/>
                  <a:pt x="5200" y="16687"/>
                  <a:pt x="5231" y="16687"/>
                </a:cubicBezTo>
                <a:cubicBezTo>
                  <a:pt x="5231" y="16687"/>
                  <a:pt x="5231" y="16716"/>
                  <a:pt x="5231" y="16716"/>
                </a:cubicBezTo>
                <a:cubicBezTo>
                  <a:pt x="5231" y="16832"/>
                  <a:pt x="5169" y="16920"/>
                  <a:pt x="5138" y="16978"/>
                </a:cubicBezTo>
                <a:cubicBezTo>
                  <a:pt x="5077" y="17036"/>
                  <a:pt x="5077" y="17036"/>
                  <a:pt x="5077" y="17036"/>
                </a:cubicBezTo>
                <a:cubicBezTo>
                  <a:pt x="5077" y="17007"/>
                  <a:pt x="5077" y="16978"/>
                  <a:pt x="5077" y="16949"/>
                </a:cubicBezTo>
                <a:cubicBezTo>
                  <a:pt x="5077" y="16861"/>
                  <a:pt x="5138" y="16774"/>
                  <a:pt x="5169" y="16716"/>
                </a:cubicBezTo>
                <a:close/>
                <a:moveTo>
                  <a:pt x="4892" y="17152"/>
                </a:moveTo>
                <a:cubicBezTo>
                  <a:pt x="4800" y="17152"/>
                  <a:pt x="4708" y="17094"/>
                  <a:pt x="4646" y="17065"/>
                </a:cubicBezTo>
                <a:cubicBezTo>
                  <a:pt x="4615" y="17036"/>
                  <a:pt x="4615" y="17036"/>
                  <a:pt x="4585" y="17007"/>
                </a:cubicBezTo>
                <a:cubicBezTo>
                  <a:pt x="4615" y="17007"/>
                  <a:pt x="4615" y="17007"/>
                  <a:pt x="4615" y="17007"/>
                </a:cubicBezTo>
                <a:cubicBezTo>
                  <a:pt x="4769" y="17007"/>
                  <a:pt x="4862" y="17065"/>
                  <a:pt x="4923" y="17094"/>
                </a:cubicBezTo>
                <a:cubicBezTo>
                  <a:pt x="4954" y="17123"/>
                  <a:pt x="4985" y="17123"/>
                  <a:pt x="4985" y="17152"/>
                </a:cubicBezTo>
                <a:cubicBezTo>
                  <a:pt x="4954" y="17152"/>
                  <a:pt x="4923" y="17152"/>
                  <a:pt x="4892" y="17152"/>
                </a:cubicBezTo>
                <a:close/>
                <a:moveTo>
                  <a:pt x="4923" y="17617"/>
                </a:moveTo>
                <a:cubicBezTo>
                  <a:pt x="4923" y="17617"/>
                  <a:pt x="4923" y="17617"/>
                  <a:pt x="4923" y="17617"/>
                </a:cubicBezTo>
                <a:cubicBezTo>
                  <a:pt x="4923" y="17472"/>
                  <a:pt x="4954" y="17385"/>
                  <a:pt x="5015" y="17327"/>
                </a:cubicBezTo>
                <a:cubicBezTo>
                  <a:pt x="5015" y="17297"/>
                  <a:pt x="5046" y="17268"/>
                  <a:pt x="5046" y="17268"/>
                </a:cubicBezTo>
                <a:cubicBezTo>
                  <a:pt x="5077" y="17297"/>
                  <a:pt x="5077" y="17327"/>
                  <a:pt x="5077" y="17356"/>
                </a:cubicBezTo>
                <a:cubicBezTo>
                  <a:pt x="5077" y="17443"/>
                  <a:pt x="5015" y="17530"/>
                  <a:pt x="4954" y="17588"/>
                </a:cubicBezTo>
                <a:cubicBezTo>
                  <a:pt x="4954" y="17588"/>
                  <a:pt x="4923" y="17617"/>
                  <a:pt x="4923" y="17617"/>
                </a:cubicBezTo>
                <a:close/>
                <a:moveTo>
                  <a:pt x="492" y="10495"/>
                </a:moveTo>
                <a:cubicBezTo>
                  <a:pt x="492" y="10495"/>
                  <a:pt x="492" y="10495"/>
                  <a:pt x="492" y="10495"/>
                </a:cubicBezTo>
                <a:cubicBezTo>
                  <a:pt x="492" y="10495"/>
                  <a:pt x="492" y="10495"/>
                  <a:pt x="492" y="10495"/>
                </a:cubicBezTo>
                <a:cubicBezTo>
                  <a:pt x="492" y="10495"/>
                  <a:pt x="492" y="10495"/>
                  <a:pt x="492" y="10495"/>
                </a:cubicBezTo>
                <a:cubicBezTo>
                  <a:pt x="492" y="10495"/>
                  <a:pt x="492" y="10495"/>
                  <a:pt x="492" y="10495"/>
                </a:cubicBezTo>
                <a:close/>
                <a:moveTo>
                  <a:pt x="523" y="10495"/>
                </a:moveTo>
                <a:cubicBezTo>
                  <a:pt x="523" y="10495"/>
                  <a:pt x="523" y="10495"/>
                  <a:pt x="523" y="10495"/>
                </a:cubicBezTo>
                <a:cubicBezTo>
                  <a:pt x="523" y="10495"/>
                  <a:pt x="523" y="10495"/>
                  <a:pt x="523" y="10495"/>
                </a:cubicBezTo>
                <a:cubicBezTo>
                  <a:pt x="523" y="10495"/>
                  <a:pt x="523" y="10495"/>
                  <a:pt x="523" y="10495"/>
                </a:cubicBezTo>
                <a:close/>
                <a:moveTo>
                  <a:pt x="462" y="10466"/>
                </a:moveTo>
                <a:cubicBezTo>
                  <a:pt x="462" y="10466"/>
                  <a:pt x="462" y="10466"/>
                  <a:pt x="462" y="10466"/>
                </a:cubicBezTo>
                <a:cubicBezTo>
                  <a:pt x="462" y="10466"/>
                  <a:pt x="462" y="10466"/>
                  <a:pt x="462" y="10466"/>
                </a:cubicBezTo>
                <a:cubicBezTo>
                  <a:pt x="462" y="10466"/>
                  <a:pt x="462" y="10466"/>
                  <a:pt x="462" y="10466"/>
                </a:cubicBezTo>
                <a:close/>
                <a:moveTo>
                  <a:pt x="1754" y="13576"/>
                </a:moveTo>
                <a:cubicBezTo>
                  <a:pt x="1785" y="13576"/>
                  <a:pt x="1815" y="13605"/>
                  <a:pt x="1938" y="13722"/>
                </a:cubicBezTo>
                <a:cubicBezTo>
                  <a:pt x="1969" y="13751"/>
                  <a:pt x="2031" y="13809"/>
                  <a:pt x="2092" y="13809"/>
                </a:cubicBezTo>
                <a:cubicBezTo>
                  <a:pt x="2154" y="13780"/>
                  <a:pt x="2185" y="13751"/>
                  <a:pt x="2215" y="13751"/>
                </a:cubicBezTo>
                <a:cubicBezTo>
                  <a:pt x="2246" y="13722"/>
                  <a:pt x="2246" y="13722"/>
                  <a:pt x="2277" y="13693"/>
                </a:cubicBezTo>
                <a:cubicBezTo>
                  <a:pt x="2462" y="13634"/>
                  <a:pt x="2492" y="13460"/>
                  <a:pt x="2523" y="13431"/>
                </a:cubicBezTo>
                <a:cubicBezTo>
                  <a:pt x="2554" y="13431"/>
                  <a:pt x="2554" y="13431"/>
                  <a:pt x="2554" y="13431"/>
                </a:cubicBezTo>
                <a:cubicBezTo>
                  <a:pt x="2554" y="13489"/>
                  <a:pt x="2554" y="13576"/>
                  <a:pt x="2554" y="13634"/>
                </a:cubicBezTo>
                <a:cubicBezTo>
                  <a:pt x="2554" y="13664"/>
                  <a:pt x="2554" y="13722"/>
                  <a:pt x="2585" y="13751"/>
                </a:cubicBezTo>
                <a:cubicBezTo>
                  <a:pt x="2585" y="13751"/>
                  <a:pt x="2585" y="13751"/>
                  <a:pt x="2585" y="13780"/>
                </a:cubicBezTo>
                <a:cubicBezTo>
                  <a:pt x="2585" y="13780"/>
                  <a:pt x="2615" y="13838"/>
                  <a:pt x="2677" y="13838"/>
                </a:cubicBezTo>
                <a:cubicBezTo>
                  <a:pt x="2738" y="13838"/>
                  <a:pt x="2769" y="13809"/>
                  <a:pt x="2769" y="13780"/>
                </a:cubicBezTo>
                <a:cubicBezTo>
                  <a:pt x="2769" y="13780"/>
                  <a:pt x="2769" y="13780"/>
                  <a:pt x="2800" y="13751"/>
                </a:cubicBezTo>
                <a:cubicBezTo>
                  <a:pt x="2800" y="13751"/>
                  <a:pt x="2800" y="13751"/>
                  <a:pt x="2800" y="13751"/>
                </a:cubicBezTo>
                <a:cubicBezTo>
                  <a:pt x="2800" y="13751"/>
                  <a:pt x="2800" y="13751"/>
                  <a:pt x="2800" y="13751"/>
                </a:cubicBezTo>
                <a:cubicBezTo>
                  <a:pt x="2800" y="13751"/>
                  <a:pt x="2831" y="13751"/>
                  <a:pt x="2862" y="13722"/>
                </a:cubicBezTo>
                <a:cubicBezTo>
                  <a:pt x="2892" y="13722"/>
                  <a:pt x="2923" y="13722"/>
                  <a:pt x="2954" y="13693"/>
                </a:cubicBezTo>
                <a:cubicBezTo>
                  <a:pt x="2985" y="13693"/>
                  <a:pt x="3015" y="13722"/>
                  <a:pt x="3077" y="13722"/>
                </a:cubicBezTo>
                <a:cubicBezTo>
                  <a:pt x="3077" y="13722"/>
                  <a:pt x="3077" y="13722"/>
                  <a:pt x="3108" y="13722"/>
                </a:cubicBezTo>
                <a:cubicBezTo>
                  <a:pt x="3200" y="13722"/>
                  <a:pt x="3262" y="13664"/>
                  <a:pt x="3292" y="13634"/>
                </a:cubicBezTo>
                <a:cubicBezTo>
                  <a:pt x="3323" y="13576"/>
                  <a:pt x="3323" y="13547"/>
                  <a:pt x="3323" y="13547"/>
                </a:cubicBezTo>
                <a:cubicBezTo>
                  <a:pt x="3323" y="13518"/>
                  <a:pt x="3323" y="13518"/>
                  <a:pt x="3323" y="13518"/>
                </a:cubicBezTo>
                <a:cubicBezTo>
                  <a:pt x="3323" y="13518"/>
                  <a:pt x="3323" y="13518"/>
                  <a:pt x="3323" y="13518"/>
                </a:cubicBezTo>
                <a:cubicBezTo>
                  <a:pt x="3323" y="13518"/>
                  <a:pt x="3323" y="13518"/>
                  <a:pt x="3323" y="13402"/>
                </a:cubicBezTo>
                <a:cubicBezTo>
                  <a:pt x="3323" y="13373"/>
                  <a:pt x="3323" y="13373"/>
                  <a:pt x="3323" y="13373"/>
                </a:cubicBezTo>
                <a:cubicBezTo>
                  <a:pt x="3323" y="13286"/>
                  <a:pt x="3354" y="13082"/>
                  <a:pt x="3354" y="12966"/>
                </a:cubicBezTo>
                <a:cubicBezTo>
                  <a:pt x="3354" y="12908"/>
                  <a:pt x="3354" y="12879"/>
                  <a:pt x="3323" y="12820"/>
                </a:cubicBezTo>
                <a:cubicBezTo>
                  <a:pt x="3292" y="12791"/>
                  <a:pt x="3231" y="12762"/>
                  <a:pt x="3200" y="12762"/>
                </a:cubicBezTo>
                <a:cubicBezTo>
                  <a:pt x="3138" y="12762"/>
                  <a:pt x="3077" y="12733"/>
                  <a:pt x="2985" y="12704"/>
                </a:cubicBezTo>
                <a:cubicBezTo>
                  <a:pt x="2985" y="12704"/>
                  <a:pt x="2985" y="12704"/>
                  <a:pt x="2985" y="12704"/>
                </a:cubicBezTo>
                <a:cubicBezTo>
                  <a:pt x="2985" y="12704"/>
                  <a:pt x="2985" y="12704"/>
                  <a:pt x="2985" y="12704"/>
                </a:cubicBezTo>
                <a:cubicBezTo>
                  <a:pt x="2985" y="12704"/>
                  <a:pt x="3015" y="12704"/>
                  <a:pt x="3015" y="12704"/>
                </a:cubicBezTo>
                <a:cubicBezTo>
                  <a:pt x="3015" y="12675"/>
                  <a:pt x="3138" y="12559"/>
                  <a:pt x="3262" y="12472"/>
                </a:cubicBezTo>
                <a:cubicBezTo>
                  <a:pt x="3292" y="12443"/>
                  <a:pt x="3323" y="12413"/>
                  <a:pt x="3323" y="12413"/>
                </a:cubicBezTo>
                <a:cubicBezTo>
                  <a:pt x="3354" y="12384"/>
                  <a:pt x="3385" y="12384"/>
                  <a:pt x="3385" y="12326"/>
                </a:cubicBezTo>
                <a:cubicBezTo>
                  <a:pt x="3385" y="12297"/>
                  <a:pt x="3354" y="12268"/>
                  <a:pt x="3323" y="12239"/>
                </a:cubicBezTo>
                <a:cubicBezTo>
                  <a:pt x="3292" y="12239"/>
                  <a:pt x="3292" y="12239"/>
                  <a:pt x="3292" y="12239"/>
                </a:cubicBezTo>
                <a:cubicBezTo>
                  <a:pt x="3262" y="12239"/>
                  <a:pt x="3262" y="12239"/>
                  <a:pt x="3262" y="12239"/>
                </a:cubicBezTo>
                <a:cubicBezTo>
                  <a:pt x="3231" y="12210"/>
                  <a:pt x="3169" y="12152"/>
                  <a:pt x="3077" y="12123"/>
                </a:cubicBezTo>
                <a:cubicBezTo>
                  <a:pt x="3077" y="12123"/>
                  <a:pt x="3077" y="12123"/>
                  <a:pt x="3046" y="12123"/>
                </a:cubicBezTo>
                <a:cubicBezTo>
                  <a:pt x="3046" y="12123"/>
                  <a:pt x="3077" y="12123"/>
                  <a:pt x="3046" y="12094"/>
                </a:cubicBezTo>
                <a:cubicBezTo>
                  <a:pt x="3046" y="12065"/>
                  <a:pt x="3015" y="11948"/>
                  <a:pt x="2954" y="11803"/>
                </a:cubicBezTo>
                <a:cubicBezTo>
                  <a:pt x="2985" y="11803"/>
                  <a:pt x="2985" y="11803"/>
                  <a:pt x="2985" y="11803"/>
                </a:cubicBezTo>
                <a:cubicBezTo>
                  <a:pt x="2985" y="11803"/>
                  <a:pt x="3015" y="11803"/>
                  <a:pt x="3015" y="11803"/>
                </a:cubicBezTo>
                <a:cubicBezTo>
                  <a:pt x="3015" y="11774"/>
                  <a:pt x="3015" y="11774"/>
                  <a:pt x="3015" y="11774"/>
                </a:cubicBezTo>
                <a:cubicBezTo>
                  <a:pt x="3015" y="11803"/>
                  <a:pt x="3015" y="11803"/>
                  <a:pt x="3015" y="11803"/>
                </a:cubicBezTo>
                <a:cubicBezTo>
                  <a:pt x="3077" y="11774"/>
                  <a:pt x="3385" y="11745"/>
                  <a:pt x="3538" y="11716"/>
                </a:cubicBezTo>
                <a:cubicBezTo>
                  <a:pt x="3538" y="11716"/>
                  <a:pt x="3538" y="11716"/>
                  <a:pt x="3538" y="11716"/>
                </a:cubicBezTo>
                <a:cubicBezTo>
                  <a:pt x="3569" y="11716"/>
                  <a:pt x="3600" y="11716"/>
                  <a:pt x="3631" y="11745"/>
                </a:cubicBezTo>
                <a:cubicBezTo>
                  <a:pt x="3631" y="11774"/>
                  <a:pt x="3631" y="11774"/>
                  <a:pt x="3631" y="11803"/>
                </a:cubicBezTo>
                <a:cubicBezTo>
                  <a:pt x="3662" y="11803"/>
                  <a:pt x="3662" y="11803"/>
                  <a:pt x="3662" y="11803"/>
                </a:cubicBezTo>
                <a:cubicBezTo>
                  <a:pt x="3815" y="11745"/>
                  <a:pt x="3815" y="11745"/>
                  <a:pt x="3815" y="11745"/>
                </a:cubicBezTo>
                <a:cubicBezTo>
                  <a:pt x="3692" y="11163"/>
                  <a:pt x="3692" y="11163"/>
                  <a:pt x="3692" y="11163"/>
                </a:cubicBezTo>
                <a:cubicBezTo>
                  <a:pt x="3538" y="11163"/>
                  <a:pt x="3538" y="11163"/>
                  <a:pt x="3538" y="11163"/>
                </a:cubicBezTo>
                <a:cubicBezTo>
                  <a:pt x="3508" y="11134"/>
                  <a:pt x="3508" y="11134"/>
                  <a:pt x="3508" y="11134"/>
                </a:cubicBezTo>
                <a:cubicBezTo>
                  <a:pt x="3508" y="11163"/>
                  <a:pt x="3477" y="11192"/>
                  <a:pt x="3323" y="11280"/>
                </a:cubicBezTo>
                <a:cubicBezTo>
                  <a:pt x="3262" y="11338"/>
                  <a:pt x="3200" y="11338"/>
                  <a:pt x="3108" y="11338"/>
                </a:cubicBezTo>
                <a:cubicBezTo>
                  <a:pt x="3077" y="11338"/>
                  <a:pt x="3015" y="11338"/>
                  <a:pt x="2985" y="11338"/>
                </a:cubicBezTo>
                <a:cubicBezTo>
                  <a:pt x="2985" y="11338"/>
                  <a:pt x="2985" y="11338"/>
                  <a:pt x="2985" y="11338"/>
                </a:cubicBezTo>
                <a:cubicBezTo>
                  <a:pt x="2985" y="11309"/>
                  <a:pt x="2985" y="11309"/>
                  <a:pt x="2985" y="11280"/>
                </a:cubicBezTo>
                <a:cubicBezTo>
                  <a:pt x="2985" y="11280"/>
                  <a:pt x="2985" y="11280"/>
                  <a:pt x="2985" y="11280"/>
                </a:cubicBezTo>
                <a:cubicBezTo>
                  <a:pt x="2985" y="11251"/>
                  <a:pt x="2985" y="11251"/>
                  <a:pt x="2985" y="11222"/>
                </a:cubicBezTo>
                <a:cubicBezTo>
                  <a:pt x="2985" y="11192"/>
                  <a:pt x="2985" y="11222"/>
                  <a:pt x="2985" y="11134"/>
                </a:cubicBezTo>
                <a:cubicBezTo>
                  <a:pt x="2985" y="11047"/>
                  <a:pt x="2954" y="11018"/>
                  <a:pt x="2954" y="10989"/>
                </a:cubicBezTo>
                <a:cubicBezTo>
                  <a:pt x="2954" y="10989"/>
                  <a:pt x="2954" y="10989"/>
                  <a:pt x="2954" y="10960"/>
                </a:cubicBezTo>
                <a:cubicBezTo>
                  <a:pt x="2954" y="10960"/>
                  <a:pt x="2985" y="10931"/>
                  <a:pt x="2985" y="10931"/>
                </a:cubicBezTo>
                <a:cubicBezTo>
                  <a:pt x="3015" y="10931"/>
                  <a:pt x="3077" y="10873"/>
                  <a:pt x="3077" y="10815"/>
                </a:cubicBezTo>
                <a:cubicBezTo>
                  <a:pt x="3077" y="10756"/>
                  <a:pt x="3046" y="10727"/>
                  <a:pt x="3015" y="10727"/>
                </a:cubicBezTo>
                <a:cubicBezTo>
                  <a:pt x="3015" y="10698"/>
                  <a:pt x="3015" y="10698"/>
                  <a:pt x="2985" y="10669"/>
                </a:cubicBezTo>
                <a:cubicBezTo>
                  <a:pt x="2985" y="10669"/>
                  <a:pt x="2985" y="10669"/>
                  <a:pt x="2985" y="10640"/>
                </a:cubicBezTo>
                <a:cubicBezTo>
                  <a:pt x="2985" y="10640"/>
                  <a:pt x="2923" y="10582"/>
                  <a:pt x="2892" y="10582"/>
                </a:cubicBezTo>
                <a:cubicBezTo>
                  <a:pt x="2831" y="10611"/>
                  <a:pt x="2862" y="10611"/>
                  <a:pt x="2800" y="10611"/>
                </a:cubicBezTo>
                <a:cubicBezTo>
                  <a:pt x="2800" y="10611"/>
                  <a:pt x="2769" y="10611"/>
                  <a:pt x="2738" y="10582"/>
                </a:cubicBezTo>
                <a:cubicBezTo>
                  <a:pt x="2738" y="10582"/>
                  <a:pt x="2738" y="10582"/>
                  <a:pt x="2738" y="10582"/>
                </a:cubicBezTo>
                <a:cubicBezTo>
                  <a:pt x="2738" y="10582"/>
                  <a:pt x="2769" y="10582"/>
                  <a:pt x="2769" y="10553"/>
                </a:cubicBezTo>
                <a:cubicBezTo>
                  <a:pt x="2769" y="10524"/>
                  <a:pt x="2800" y="10495"/>
                  <a:pt x="2831" y="10437"/>
                </a:cubicBezTo>
                <a:cubicBezTo>
                  <a:pt x="2831" y="10378"/>
                  <a:pt x="2831" y="10378"/>
                  <a:pt x="2831" y="10378"/>
                </a:cubicBezTo>
                <a:cubicBezTo>
                  <a:pt x="2831" y="10378"/>
                  <a:pt x="2862" y="10349"/>
                  <a:pt x="2923" y="10291"/>
                </a:cubicBezTo>
                <a:cubicBezTo>
                  <a:pt x="2954" y="10233"/>
                  <a:pt x="3015" y="10204"/>
                  <a:pt x="3015" y="10146"/>
                </a:cubicBezTo>
                <a:cubicBezTo>
                  <a:pt x="3015" y="10088"/>
                  <a:pt x="2985" y="10059"/>
                  <a:pt x="2954" y="10059"/>
                </a:cubicBezTo>
                <a:cubicBezTo>
                  <a:pt x="2923" y="10030"/>
                  <a:pt x="2923" y="10030"/>
                  <a:pt x="2923" y="10001"/>
                </a:cubicBezTo>
                <a:cubicBezTo>
                  <a:pt x="2923" y="10001"/>
                  <a:pt x="2923" y="10001"/>
                  <a:pt x="2923" y="10001"/>
                </a:cubicBezTo>
                <a:cubicBezTo>
                  <a:pt x="2923" y="10001"/>
                  <a:pt x="2923" y="10001"/>
                  <a:pt x="2923" y="10001"/>
                </a:cubicBezTo>
                <a:cubicBezTo>
                  <a:pt x="2892" y="10001"/>
                  <a:pt x="2892" y="10001"/>
                  <a:pt x="2892" y="10001"/>
                </a:cubicBezTo>
                <a:cubicBezTo>
                  <a:pt x="2892" y="9913"/>
                  <a:pt x="2862" y="9855"/>
                  <a:pt x="2831" y="9826"/>
                </a:cubicBezTo>
                <a:cubicBezTo>
                  <a:pt x="2831" y="9797"/>
                  <a:pt x="2800" y="9797"/>
                  <a:pt x="2800" y="9768"/>
                </a:cubicBezTo>
                <a:cubicBezTo>
                  <a:pt x="2800" y="9768"/>
                  <a:pt x="2800" y="9768"/>
                  <a:pt x="2800" y="9739"/>
                </a:cubicBezTo>
                <a:cubicBezTo>
                  <a:pt x="2831" y="9739"/>
                  <a:pt x="2831" y="9710"/>
                  <a:pt x="2831" y="9681"/>
                </a:cubicBezTo>
                <a:cubicBezTo>
                  <a:pt x="2800" y="9506"/>
                  <a:pt x="2646" y="9477"/>
                  <a:pt x="2646" y="9477"/>
                </a:cubicBezTo>
                <a:cubicBezTo>
                  <a:pt x="2615" y="9448"/>
                  <a:pt x="2615" y="9448"/>
                  <a:pt x="2615" y="9448"/>
                </a:cubicBezTo>
                <a:cubicBezTo>
                  <a:pt x="2492" y="9477"/>
                  <a:pt x="2492" y="9477"/>
                  <a:pt x="2492" y="9477"/>
                </a:cubicBezTo>
                <a:cubicBezTo>
                  <a:pt x="2462" y="9477"/>
                  <a:pt x="2462" y="9477"/>
                  <a:pt x="2462" y="9477"/>
                </a:cubicBezTo>
                <a:cubicBezTo>
                  <a:pt x="2462" y="9506"/>
                  <a:pt x="2462" y="9506"/>
                  <a:pt x="2462" y="9506"/>
                </a:cubicBezTo>
                <a:cubicBezTo>
                  <a:pt x="2462" y="9506"/>
                  <a:pt x="2462" y="9506"/>
                  <a:pt x="2369" y="9564"/>
                </a:cubicBezTo>
                <a:cubicBezTo>
                  <a:pt x="2338" y="9594"/>
                  <a:pt x="2338" y="9594"/>
                  <a:pt x="2338" y="9594"/>
                </a:cubicBezTo>
                <a:cubicBezTo>
                  <a:pt x="2338" y="9623"/>
                  <a:pt x="2338" y="9623"/>
                  <a:pt x="2338" y="9623"/>
                </a:cubicBezTo>
                <a:cubicBezTo>
                  <a:pt x="2338" y="9623"/>
                  <a:pt x="2338" y="9652"/>
                  <a:pt x="2338" y="9681"/>
                </a:cubicBezTo>
                <a:cubicBezTo>
                  <a:pt x="2308" y="9652"/>
                  <a:pt x="2277" y="9623"/>
                  <a:pt x="2246" y="9623"/>
                </a:cubicBezTo>
                <a:cubicBezTo>
                  <a:pt x="2215" y="9623"/>
                  <a:pt x="2215" y="9623"/>
                  <a:pt x="2215" y="9623"/>
                </a:cubicBezTo>
                <a:cubicBezTo>
                  <a:pt x="2215" y="9623"/>
                  <a:pt x="2215" y="9623"/>
                  <a:pt x="2185" y="9594"/>
                </a:cubicBezTo>
                <a:cubicBezTo>
                  <a:pt x="2185" y="9594"/>
                  <a:pt x="2185" y="9594"/>
                  <a:pt x="2185" y="9564"/>
                </a:cubicBezTo>
                <a:cubicBezTo>
                  <a:pt x="2154" y="9564"/>
                  <a:pt x="2154" y="9564"/>
                  <a:pt x="2123" y="9564"/>
                </a:cubicBezTo>
                <a:cubicBezTo>
                  <a:pt x="2092" y="9564"/>
                  <a:pt x="2062" y="9564"/>
                  <a:pt x="2031" y="9594"/>
                </a:cubicBezTo>
                <a:cubicBezTo>
                  <a:pt x="2031" y="9594"/>
                  <a:pt x="2031" y="9594"/>
                  <a:pt x="2031" y="9594"/>
                </a:cubicBezTo>
                <a:cubicBezTo>
                  <a:pt x="2031" y="9594"/>
                  <a:pt x="2031" y="9564"/>
                  <a:pt x="2000" y="9564"/>
                </a:cubicBezTo>
                <a:cubicBezTo>
                  <a:pt x="1938" y="9594"/>
                  <a:pt x="1938" y="9594"/>
                  <a:pt x="1877" y="9594"/>
                </a:cubicBezTo>
                <a:cubicBezTo>
                  <a:pt x="1815" y="9623"/>
                  <a:pt x="1723" y="9652"/>
                  <a:pt x="1662" y="9652"/>
                </a:cubicBezTo>
                <a:cubicBezTo>
                  <a:pt x="1538" y="9681"/>
                  <a:pt x="1415" y="9739"/>
                  <a:pt x="1323" y="9826"/>
                </a:cubicBezTo>
                <a:cubicBezTo>
                  <a:pt x="1323" y="9826"/>
                  <a:pt x="1292" y="9855"/>
                  <a:pt x="1292" y="9855"/>
                </a:cubicBezTo>
                <a:cubicBezTo>
                  <a:pt x="1262" y="9884"/>
                  <a:pt x="1262" y="9884"/>
                  <a:pt x="1262" y="9884"/>
                </a:cubicBezTo>
                <a:cubicBezTo>
                  <a:pt x="1231" y="9913"/>
                  <a:pt x="1169" y="9942"/>
                  <a:pt x="1108" y="9971"/>
                </a:cubicBezTo>
                <a:cubicBezTo>
                  <a:pt x="1046" y="10030"/>
                  <a:pt x="954" y="10117"/>
                  <a:pt x="954" y="10117"/>
                </a:cubicBezTo>
                <a:cubicBezTo>
                  <a:pt x="923" y="10146"/>
                  <a:pt x="923" y="10146"/>
                  <a:pt x="923" y="10146"/>
                </a:cubicBezTo>
                <a:cubicBezTo>
                  <a:pt x="923" y="10233"/>
                  <a:pt x="923" y="10233"/>
                  <a:pt x="923" y="10233"/>
                </a:cubicBezTo>
                <a:cubicBezTo>
                  <a:pt x="800" y="10320"/>
                  <a:pt x="800" y="10320"/>
                  <a:pt x="800" y="10320"/>
                </a:cubicBezTo>
                <a:cubicBezTo>
                  <a:pt x="769" y="10320"/>
                  <a:pt x="738" y="10291"/>
                  <a:pt x="708" y="10291"/>
                </a:cubicBezTo>
                <a:cubicBezTo>
                  <a:pt x="708" y="10291"/>
                  <a:pt x="708" y="10291"/>
                  <a:pt x="677" y="10291"/>
                </a:cubicBezTo>
                <a:cubicBezTo>
                  <a:pt x="677" y="10320"/>
                  <a:pt x="646" y="10320"/>
                  <a:pt x="646" y="10320"/>
                </a:cubicBezTo>
                <a:cubicBezTo>
                  <a:pt x="585" y="10320"/>
                  <a:pt x="585" y="10320"/>
                  <a:pt x="585" y="10320"/>
                </a:cubicBezTo>
                <a:cubicBezTo>
                  <a:pt x="585" y="10320"/>
                  <a:pt x="585" y="10320"/>
                  <a:pt x="585" y="10320"/>
                </a:cubicBezTo>
                <a:cubicBezTo>
                  <a:pt x="585" y="10320"/>
                  <a:pt x="585" y="10320"/>
                  <a:pt x="585" y="10320"/>
                </a:cubicBezTo>
                <a:cubicBezTo>
                  <a:pt x="585" y="10320"/>
                  <a:pt x="554" y="10320"/>
                  <a:pt x="554" y="10320"/>
                </a:cubicBezTo>
                <a:cubicBezTo>
                  <a:pt x="523" y="10320"/>
                  <a:pt x="523" y="10320"/>
                  <a:pt x="523" y="10320"/>
                </a:cubicBezTo>
                <a:cubicBezTo>
                  <a:pt x="523" y="10320"/>
                  <a:pt x="523" y="10320"/>
                  <a:pt x="523" y="10320"/>
                </a:cubicBezTo>
                <a:cubicBezTo>
                  <a:pt x="523" y="10320"/>
                  <a:pt x="523" y="10320"/>
                  <a:pt x="523" y="10320"/>
                </a:cubicBezTo>
                <a:cubicBezTo>
                  <a:pt x="523" y="10320"/>
                  <a:pt x="523" y="10320"/>
                  <a:pt x="523" y="10320"/>
                </a:cubicBezTo>
                <a:cubicBezTo>
                  <a:pt x="523" y="10320"/>
                  <a:pt x="523" y="10320"/>
                  <a:pt x="523" y="10320"/>
                </a:cubicBezTo>
                <a:cubicBezTo>
                  <a:pt x="523" y="10320"/>
                  <a:pt x="523" y="10320"/>
                  <a:pt x="523" y="10320"/>
                </a:cubicBezTo>
                <a:cubicBezTo>
                  <a:pt x="523" y="10320"/>
                  <a:pt x="523" y="10320"/>
                  <a:pt x="523" y="10320"/>
                </a:cubicBezTo>
                <a:cubicBezTo>
                  <a:pt x="523" y="10320"/>
                  <a:pt x="523" y="10320"/>
                  <a:pt x="523" y="10320"/>
                </a:cubicBezTo>
                <a:cubicBezTo>
                  <a:pt x="492" y="10320"/>
                  <a:pt x="492" y="10320"/>
                  <a:pt x="462" y="10349"/>
                </a:cubicBezTo>
                <a:cubicBezTo>
                  <a:pt x="462" y="10349"/>
                  <a:pt x="431" y="10378"/>
                  <a:pt x="431" y="10408"/>
                </a:cubicBezTo>
                <a:cubicBezTo>
                  <a:pt x="431" y="10408"/>
                  <a:pt x="431" y="10437"/>
                  <a:pt x="462" y="10466"/>
                </a:cubicBezTo>
                <a:cubicBezTo>
                  <a:pt x="462" y="10466"/>
                  <a:pt x="462" y="10466"/>
                  <a:pt x="462" y="10466"/>
                </a:cubicBezTo>
                <a:cubicBezTo>
                  <a:pt x="492" y="10466"/>
                  <a:pt x="492" y="10495"/>
                  <a:pt x="492" y="10495"/>
                </a:cubicBezTo>
                <a:cubicBezTo>
                  <a:pt x="492" y="10495"/>
                  <a:pt x="523" y="10495"/>
                  <a:pt x="523" y="10495"/>
                </a:cubicBezTo>
                <a:cubicBezTo>
                  <a:pt x="523" y="10495"/>
                  <a:pt x="523" y="10495"/>
                  <a:pt x="523" y="10495"/>
                </a:cubicBezTo>
                <a:cubicBezTo>
                  <a:pt x="523" y="10495"/>
                  <a:pt x="523" y="10495"/>
                  <a:pt x="523" y="10495"/>
                </a:cubicBezTo>
                <a:cubicBezTo>
                  <a:pt x="523" y="10495"/>
                  <a:pt x="523" y="10495"/>
                  <a:pt x="523" y="10495"/>
                </a:cubicBezTo>
                <a:cubicBezTo>
                  <a:pt x="523" y="10495"/>
                  <a:pt x="523" y="10495"/>
                  <a:pt x="523" y="10495"/>
                </a:cubicBezTo>
                <a:cubicBezTo>
                  <a:pt x="523" y="10495"/>
                  <a:pt x="523" y="10495"/>
                  <a:pt x="523" y="10495"/>
                </a:cubicBezTo>
                <a:cubicBezTo>
                  <a:pt x="523" y="10553"/>
                  <a:pt x="523" y="10553"/>
                  <a:pt x="523" y="10553"/>
                </a:cubicBezTo>
                <a:cubicBezTo>
                  <a:pt x="492" y="10524"/>
                  <a:pt x="462" y="10466"/>
                  <a:pt x="400" y="10466"/>
                </a:cubicBezTo>
                <a:cubicBezTo>
                  <a:pt x="369" y="10437"/>
                  <a:pt x="338" y="10437"/>
                  <a:pt x="338" y="10437"/>
                </a:cubicBezTo>
                <a:cubicBezTo>
                  <a:pt x="308" y="10437"/>
                  <a:pt x="246" y="10466"/>
                  <a:pt x="215" y="10495"/>
                </a:cubicBezTo>
                <a:cubicBezTo>
                  <a:pt x="215" y="10524"/>
                  <a:pt x="215" y="10553"/>
                  <a:pt x="215" y="10553"/>
                </a:cubicBezTo>
                <a:cubicBezTo>
                  <a:pt x="215" y="10582"/>
                  <a:pt x="215" y="10582"/>
                  <a:pt x="215" y="10582"/>
                </a:cubicBezTo>
                <a:cubicBezTo>
                  <a:pt x="215" y="10582"/>
                  <a:pt x="215" y="10669"/>
                  <a:pt x="246" y="10727"/>
                </a:cubicBezTo>
                <a:cubicBezTo>
                  <a:pt x="246" y="10785"/>
                  <a:pt x="246" y="10815"/>
                  <a:pt x="246" y="10844"/>
                </a:cubicBezTo>
                <a:cubicBezTo>
                  <a:pt x="246" y="10873"/>
                  <a:pt x="246" y="10873"/>
                  <a:pt x="246" y="10873"/>
                </a:cubicBezTo>
                <a:cubicBezTo>
                  <a:pt x="246" y="10902"/>
                  <a:pt x="246" y="10902"/>
                  <a:pt x="246" y="10902"/>
                </a:cubicBezTo>
                <a:cubicBezTo>
                  <a:pt x="215" y="10931"/>
                  <a:pt x="215" y="10989"/>
                  <a:pt x="215" y="11018"/>
                </a:cubicBezTo>
                <a:cubicBezTo>
                  <a:pt x="215" y="11076"/>
                  <a:pt x="215" y="11076"/>
                  <a:pt x="215" y="11076"/>
                </a:cubicBezTo>
                <a:cubicBezTo>
                  <a:pt x="215" y="11076"/>
                  <a:pt x="185" y="11076"/>
                  <a:pt x="185" y="11076"/>
                </a:cubicBezTo>
                <a:cubicBezTo>
                  <a:pt x="123" y="11076"/>
                  <a:pt x="92" y="11163"/>
                  <a:pt x="92" y="11192"/>
                </a:cubicBezTo>
                <a:cubicBezTo>
                  <a:pt x="92" y="11280"/>
                  <a:pt x="123" y="11309"/>
                  <a:pt x="123" y="11338"/>
                </a:cubicBezTo>
                <a:cubicBezTo>
                  <a:pt x="123" y="11367"/>
                  <a:pt x="123" y="11367"/>
                  <a:pt x="123" y="11367"/>
                </a:cubicBezTo>
                <a:cubicBezTo>
                  <a:pt x="92" y="11396"/>
                  <a:pt x="92" y="11396"/>
                  <a:pt x="92" y="11396"/>
                </a:cubicBezTo>
                <a:cubicBezTo>
                  <a:pt x="123" y="11512"/>
                  <a:pt x="123" y="11512"/>
                  <a:pt x="123" y="11512"/>
                </a:cubicBezTo>
                <a:cubicBezTo>
                  <a:pt x="123" y="11541"/>
                  <a:pt x="123" y="11541"/>
                  <a:pt x="123" y="11541"/>
                </a:cubicBezTo>
                <a:cubicBezTo>
                  <a:pt x="185" y="11599"/>
                  <a:pt x="185" y="11599"/>
                  <a:pt x="185" y="11599"/>
                </a:cubicBezTo>
                <a:cubicBezTo>
                  <a:pt x="215" y="11629"/>
                  <a:pt x="215" y="11658"/>
                  <a:pt x="215" y="11687"/>
                </a:cubicBezTo>
                <a:cubicBezTo>
                  <a:pt x="215" y="11687"/>
                  <a:pt x="185" y="11687"/>
                  <a:pt x="185" y="11687"/>
                </a:cubicBezTo>
                <a:cubicBezTo>
                  <a:pt x="185" y="11687"/>
                  <a:pt x="185" y="11687"/>
                  <a:pt x="185" y="11687"/>
                </a:cubicBezTo>
                <a:cubicBezTo>
                  <a:pt x="154" y="11687"/>
                  <a:pt x="31" y="11716"/>
                  <a:pt x="31" y="11803"/>
                </a:cubicBezTo>
                <a:cubicBezTo>
                  <a:pt x="0" y="11832"/>
                  <a:pt x="0" y="11832"/>
                  <a:pt x="0" y="11832"/>
                </a:cubicBezTo>
                <a:cubicBezTo>
                  <a:pt x="62" y="12006"/>
                  <a:pt x="62" y="12006"/>
                  <a:pt x="62" y="12006"/>
                </a:cubicBezTo>
                <a:cubicBezTo>
                  <a:pt x="92" y="12065"/>
                  <a:pt x="92" y="12181"/>
                  <a:pt x="92" y="12297"/>
                </a:cubicBezTo>
                <a:cubicBezTo>
                  <a:pt x="92" y="12326"/>
                  <a:pt x="123" y="12326"/>
                  <a:pt x="123" y="12355"/>
                </a:cubicBezTo>
                <a:cubicBezTo>
                  <a:pt x="123" y="12384"/>
                  <a:pt x="123" y="12413"/>
                  <a:pt x="215" y="12443"/>
                </a:cubicBezTo>
                <a:cubicBezTo>
                  <a:pt x="215" y="12443"/>
                  <a:pt x="246" y="12413"/>
                  <a:pt x="246" y="12413"/>
                </a:cubicBezTo>
                <a:cubicBezTo>
                  <a:pt x="246" y="12413"/>
                  <a:pt x="277" y="12443"/>
                  <a:pt x="277" y="12443"/>
                </a:cubicBezTo>
                <a:cubicBezTo>
                  <a:pt x="308" y="12443"/>
                  <a:pt x="308" y="12443"/>
                  <a:pt x="308" y="12443"/>
                </a:cubicBezTo>
                <a:cubicBezTo>
                  <a:pt x="308" y="12443"/>
                  <a:pt x="308" y="12472"/>
                  <a:pt x="308" y="12472"/>
                </a:cubicBezTo>
                <a:cubicBezTo>
                  <a:pt x="277" y="12501"/>
                  <a:pt x="277" y="12530"/>
                  <a:pt x="277" y="12559"/>
                </a:cubicBezTo>
                <a:cubicBezTo>
                  <a:pt x="277" y="12646"/>
                  <a:pt x="338" y="12733"/>
                  <a:pt x="338" y="12762"/>
                </a:cubicBezTo>
                <a:cubicBezTo>
                  <a:pt x="338" y="12762"/>
                  <a:pt x="338" y="12762"/>
                  <a:pt x="338" y="12762"/>
                </a:cubicBezTo>
                <a:cubicBezTo>
                  <a:pt x="369" y="12791"/>
                  <a:pt x="369" y="12791"/>
                  <a:pt x="369" y="12791"/>
                </a:cubicBezTo>
                <a:cubicBezTo>
                  <a:pt x="369" y="12791"/>
                  <a:pt x="462" y="12879"/>
                  <a:pt x="492" y="12879"/>
                </a:cubicBezTo>
                <a:cubicBezTo>
                  <a:pt x="492" y="12879"/>
                  <a:pt x="492" y="12908"/>
                  <a:pt x="523" y="12937"/>
                </a:cubicBezTo>
                <a:cubicBezTo>
                  <a:pt x="523" y="12937"/>
                  <a:pt x="492" y="12937"/>
                  <a:pt x="492" y="12937"/>
                </a:cubicBezTo>
                <a:cubicBezTo>
                  <a:pt x="492" y="12937"/>
                  <a:pt x="462" y="12966"/>
                  <a:pt x="462" y="13024"/>
                </a:cubicBezTo>
                <a:cubicBezTo>
                  <a:pt x="462" y="13082"/>
                  <a:pt x="492" y="13082"/>
                  <a:pt x="492" y="13111"/>
                </a:cubicBezTo>
                <a:cubicBezTo>
                  <a:pt x="554" y="13140"/>
                  <a:pt x="585" y="13140"/>
                  <a:pt x="646" y="13140"/>
                </a:cubicBezTo>
                <a:cubicBezTo>
                  <a:pt x="677" y="13140"/>
                  <a:pt x="677" y="13169"/>
                  <a:pt x="677" y="13169"/>
                </a:cubicBezTo>
                <a:cubicBezTo>
                  <a:pt x="708" y="13227"/>
                  <a:pt x="769" y="13344"/>
                  <a:pt x="892" y="13518"/>
                </a:cubicBezTo>
                <a:cubicBezTo>
                  <a:pt x="892" y="13576"/>
                  <a:pt x="923" y="13605"/>
                  <a:pt x="954" y="13605"/>
                </a:cubicBezTo>
                <a:cubicBezTo>
                  <a:pt x="985" y="13634"/>
                  <a:pt x="985" y="13664"/>
                  <a:pt x="1046" y="13664"/>
                </a:cubicBezTo>
                <a:cubicBezTo>
                  <a:pt x="1138" y="13664"/>
                  <a:pt x="1169" y="13605"/>
                  <a:pt x="1169" y="13576"/>
                </a:cubicBezTo>
                <a:cubicBezTo>
                  <a:pt x="1169" y="13547"/>
                  <a:pt x="1169" y="13547"/>
                  <a:pt x="1169" y="13518"/>
                </a:cubicBezTo>
                <a:cubicBezTo>
                  <a:pt x="1169" y="13460"/>
                  <a:pt x="1169" y="13431"/>
                  <a:pt x="1169" y="13402"/>
                </a:cubicBezTo>
                <a:cubicBezTo>
                  <a:pt x="1200" y="13373"/>
                  <a:pt x="1262" y="13315"/>
                  <a:pt x="1385" y="13227"/>
                </a:cubicBezTo>
                <a:cubicBezTo>
                  <a:pt x="1385" y="13227"/>
                  <a:pt x="1385" y="13227"/>
                  <a:pt x="1385" y="13227"/>
                </a:cubicBezTo>
                <a:cubicBezTo>
                  <a:pt x="1415" y="13286"/>
                  <a:pt x="1446" y="13373"/>
                  <a:pt x="1508" y="13460"/>
                </a:cubicBezTo>
                <a:cubicBezTo>
                  <a:pt x="1569" y="13547"/>
                  <a:pt x="1569" y="13576"/>
                  <a:pt x="1662" y="13605"/>
                </a:cubicBezTo>
                <a:cubicBezTo>
                  <a:pt x="1723" y="13605"/>
                  <a:pt x="1754" y="13576"/>
                  <a:pt x="1754" y="13576"/>
                </a:cubicBezTo>
                <a:close/>
                <a:moveTo>
                  <a:pt x="1538" y="13111"/>
                </a:moveTo>
                <a:cubicBezTo>
                  <a:pt x="1538" y="13111"/>
                  <a:pt x="1538" y="13111"/>
                  <a:pt x="1538" y="13111"/>
                </a:cubicBezTo>
                <a:cubicBezTo>
                  <a:pt x="1538" y="13111"/>
                  <a:pt x="1538" y="13111"/>
                  <a:pt x="1569" y="13053"/>
                </a:cubicBezTo>
                <a:cubicBezTo>
                  <a:pt x="1569" y="13053"/>
                  <a:pt x="1538" y="13024"/>
                  <a:pt x="1538" y="12995"/>
                </a:cubicBezTo>
                <a:cubicBezTo>
                  <a:pt x="1508" y="12966"/>
                  <a:pt x="1477" y="12966"/>
                  <a:pt x="1477" y="12966"/>
                </a:cubicBezTo>
                <a:cubicBezTo>
                  <a:pt x="1415" y="12966"/>
                  <a:pt x="1415" y="12995"/>
                  <a:pt x="1415" y="12995"/>
                </a:cubicBezTo>
                <a:cubicBezTo>
                  <a:pt x="1385" y="12995"/>
                  <a:pt x="1354" y="13024"/>
                  <a:pt x="1262" y="13111"/>
                </a:cubicBezTo>
                <a:cubicBezTo>
                  <a:pt x="1015" y="13315"/>
                  <a:pt x="1015" y="13315"/>
                  <a:pt x="1015" y="13315"/>
                </a:cubicBezTo>
                <a:cubicBezTo>
                  <a:pt x="985" y="13315"/>
                  <a:pt x="985" y="13315"/>
                  <a:pt x="985" y="13315"/>
                </a:cubicBezTo>
                <a:cubicBezTo>
                  <a:pt x="923" y="13227"/>
                  <a:pt x="892" y="13169"/>
                  <a:pt x="892" y="13140"/>
                </a:cubicBezTo>
                <a:cubicBezTo>
                  <a:pt x="862" y="13111"/>
                  <a:pt x="862" y="13082"/>
                  <a:pt x="862" y="13082"/>
                </a:cubicBezTo>
                <a:cubicBezTo>
                  <a:pt x="862" y="13053"/>
                  <a:pt x="862" y="13053"/>
                  <a:pt x="862" y="13053"/>
                </a:cubicBezTo>
                <a:cubicBezTo>
                  <a:pt x="831" y="12995"/>
                  <a:pt x="831" y="12995"/>
                  <a:pt x="831" y="12995"/>
                </a:cubicBezTo>
                <a:cubicBezTo>
                  <a:pt x="800" y="12995"/>
                  <a:pt x="800" y="12995"/>
                  <a:pt x="800" y="12995"/>
                </a:cubicBezTo>
                <a:cubicBezTo>
                  <a:pt x="738" y="12937"/>
                  <a:pt x="738" y="12937"/>
                  <a:pt x="738" y="12937"/>
                </a:cubicBezTo>
                <a:cubicBezTo>
                  <a:pt x="738" y="12937"/>
                  <a:pt x="646" y="12820"/>
                  <a:pt x="615" y="12762"/>
                </a:cubicBezTo>
                <a:cubicBezTo>
                  <a:pt x="585" y="12733"/>
                  <a:pt x="523" y="12704"/>
                  <a:pt x="492" y="12675"/>
                </a:cubicBezTo>
                <a:cubicBezTo>
                  <a:pt x="492" y="12646"/>
                  <a:pt x="492" y="12646"/>
                  <a:pt x="492" y="12646"/>
                </a:cubicBezTo>
                <a:cubicBezTo>
                  <a:pt x="492" y="12617"/>
                  <a:pt x="462" y="12588"/>
                  <a:pt x="462" y="12559"/>
                </a:cubicBezTo>
                <a:cubicBezTo>
                  <a:pt x="492" y="12559"/>
                  <a:pt x="523" y="12530"/>
                  <a:pt x="523" y="12530"/>
                </a:cubicBezTo>
                <a:cubicBezTo>
                  <a:pt x="523" y="12501"/>
                  <a:pt x="523" y="12501"/>
                  <a:pt x="523" y="12501"/>
                </a:cubicBezTo>
                <a:cubicBezTo>
                  <a:pt x="523" y="12472"/>
                  <a:pt x="523" y="12472"/>
                  <a:pt x="523" y="12443"/>
                </a:cubicBezTo>
                <a:cubicBezTo>
                  <a:pt x="492" y="12326"/>
                  <a:pt x="400" y="12297"/>
                  <a:pt x="338" y="12268"/>
                </a:cubicBezTo>
                <a:cubicBezTo>
                  <a:pt x="338" y="12268"/>
                  <a:pt x="308" y="12268"/>
                  <a:pt x="277" y="12239"/>
                </a:cubicBezTo>
                <a:cubicBezTo>
                  <a:pt x="277" y="12152"/>
                  <a:pt x="246" y="12006"/>
                  <a:pt x="246" y="12006"/>
                </a:cubicBezTo>
                <a:cubicBezTo>
                  <a:pt x="246" y="11977"/>
                  <a:pt x="246" y="11977"/>
                  <a:pt x="246" y="11977"/>
                </a:cubicBezTo>
                <a:cubicBezTo>
                  <a:pt x="215" y="11861"/>
                  <a:pt x="215" y="11861"/>
                  <a:pt x="215" y="11861"/>
                </a:cubicBezTo>
                <a:cubicBezTo>
                  <a:pt x="215" y="11861"/>
                  <a:pt x="246" y="11861"/>
                  <a:pt x="246" y="11861"/>
                </a:cubicBezTo>
                <a:cubicBezTo>
                  <a:pt x="277" y="11861"/>
                  <a:pt x="338" y="11832"/>
                  <a:pt x="369" y="11803"/>
                </a:cubicBezTo>
                <a:cubicBezTo>
                  <a:pt x="400" y="11745"/>
                  <a:pt x="400" y="11716"/>
                  <a:pt x="400" y="11687"/>
                </a:cubicBezTo>
                <a:cubicBezTo>
                  <a:pt x="400" y="11629"/>
                  <a:pt x="369" y="11541"/>
                  <a:pt x="369" y="11541"/>
                </a:cubicBezTo>
                <a:cubicBezTo>
                  <a:pt x="369" y="11512"/>
                  <a:pt x="369" y="11512"/>
                  <a:pt x="369" y="11512"/>
                </a:cubicBezTo>
                <a:cubicBezTo>
                  <a:pt x="308" y="11454"/>
                  <a:pt x="308" y="11454"/>
                  <a:pt x="308" y="11454"/>
                </a:cubicBezTo>
                <a:cubicBezTo>
                  <a:pt x="308" y="11396"/>
                  <a:pt x="308" y="11396"/>
                  <a:pt x="308" y="11396"/>
                </a:cubicBezTo>
                <a:cubicBezTo>
                  <a:pt x="308" y="11367"/>
                  <a:pt x="308" y="11367"/>
                  <a:pt x="308" y="11338"/>
                </a:cubicBezTo>
                <a:cubicBezTo>
                  <a:pt x="308" y="11309"/>
                  <a:pt x="277" y="11251"/>
                  <a:pt x="277" y="11222"/>
                </a:cubicBezTo>
                <a:cubicBezTo>
                  <a:pt x="308" y="11222"/>
                  <a:pt x="308" y="11222"/>
                  <a:pt x="308" y="11222"/>
                </a:cubicBezTo>
                <a:cubicBezTo>
                  <a:pt x="369" y="11192"/>
                  <a:pt x="369" y="11192"/>
                  <a:pt x="369" y="11192"/>
                </a:cubicBezTo>
                <a:cubicBezTo>
                  <a:pt x="400" y="11047"/>
                  <a:pt x="400" y="11047"/>
                  <a:pt x="400" y="11047"/>
                </a:cubicBezTo>
                <a:cubicBezTo>
                  <a:pt x="400" y="11018"/>
                  <a:pt x="400" y="11018"/>
                  <a:pt x="400" y="11018"/>
                </a:cubicBezTo>
                <a:cubicBezTo>
                  <a:pt x="400" y="11018"/>
                  <a:pt x="400" y="11018"/>
                  <a:pt x="400" y="10989"/>
                </a:cubicBezTo>
                <a:cubicBezTo>
                  <a:pt x="400" y="10989"/>
                  <a:pt x="400" y="10960"/>
                  <a:pt x="400" y="10960"/>
                </a:cubicBezTo>
                <a:cubicBezTo>
                  <a:pt x="431" y="10931"/>
                  <a:pt x="431" y="10902"/>
                  <a:pt x="431" y="10844"/>
                </a:cubicBezTo>
                <a:cubicBezTo>
                  <a:pt x="431" y="10815"/>
                  <a:pt x="431" y="10756"/>
                  <a:pt x="431" y="10727"/>
                </a:cubicBezTo>
                <a:cubicBezTo>
                  <a:pt x="431" y="10756"/>
                  <a:pt x="462" y="10785"/>
                  <a:pt x="462" y="10785"/>
                </a:cubicBezTo>
                <a:cubicBezTo>
                  <a:pt x="585" y="10989"/>
                  <a:pt x="585" y="10989"/>
                  <a:pt x="585" y="10989"/>
                </a:cubicBezTo>
                <a:cubicBezTo>
                  <a:pt x="708" y="10495"/>
                  <a:pt x="708" y="10495"/>
                  <a:pt x="708" y="10495"/>
                </a:cubicBezTo>
                <a:cubicBezTo>
                  <a:pt x="708" y="10466"/>
                  <a:pt x="708" y="10466"/>
                  <a:pt x="708" y="10466"/>
                </a:cubicBezTo>
                <a:cubicBezTo>
                  <a:pt x="738" y="10466"/>
                  <a:pt x="738" y="10495"/>
                  <a:pt x="769" y="10495"/>
                </a:cubicBezTo>
                <a:cubicBezTo>
                  <a:pt x="769" y="10495"/>
                  <a:pt x="800" y="10495"/>
                  <a:pt x="800" y="10495"/>
                </a:cubicBezTo>
                <a:cubicBezTo>
                  <a:pt x="831" y="10495"/>
                  <a:pt x="831" y="10495"/>
                  <a:pt x="831" y="10495"/>
                </a:cubicBezTo>
                <a:cubicBezTo>
                  <a:pt x="1077" y="10320"/>
                  <a:pt x="1077" y="10320"/>
                  <a:pt x="1077" y="10320"/>
                </a:cubicBezTo>
                <a:cubicBezTo>
                  <a:pt x="1108" y="10204"/>
                  <a:pt x="1108" y="10204"/>
                  <a:pt x="1108" y="10204"/>
                </a:cubicBezTo>
                <a:cubicBezTo>
                  <a:pt x="1138" y="10175"/>
                  <a:pt x="1169" y="10146"/>
                  <a:pt x="1200" y="10117"/>
                </a:cubicBezTo>
                <a:cubicBezTo>
                  <a:pt x="1262" y="10088"/>
                  <a:pt x="1323" y="10059"/>
                  <a:pt x="1385" y="10030"/>
                </a:cubicBezTo>
                <a:cubicBezTo>
                  <a:pt x="1385" y="10030"/>
                  <a:pt x="1385" y="10030"/>
                  <a:pt x="1415" y="10001"/>
                </a:cubicBezTo>
                <a:cubicBezTo>
                  <a:pt x="1415" y="10001"/>
                  <a:pt x="1446" y="9971"/>
                  <a:pt x="1446" y="9971"/>
                </a:cubicBezTo>
                <a:cubicBezTo>
                  <a:pt x="1446" y="9942"/>
                  <a:pt x="1446" y="9942"/>
                  <a:pt x="1446" y="9942"/>
                </a:cubicBezTo>
                <a:cubicBezTo>
                  <a:pt x="1508" y="9884"/>
                  <a:pt x="1631" y="9826"/>
                  <a:pt x="1692" y="9826"/>
                </a:cubicBezTo>
                <a:cubicBezTo>
                  <a:pt x="1785" y="9826"/>
                  <a:pt x="1877" y="9768"/>
                  <a:pt x="1908" y="9768"/>
                </a:cubicBezTo>
                <a:cubicBezTo>
                  <a:pt x="1938" y="9768"/>
                  <a:pt x="1969" y="9768"/>
                  <a:pt x="2000" y="9768"/>
                </a:cubicBezTo>
                <a:cubicBezTo>
                  <a:pt x="2000" y="9768"/>
                  <a:pt x="2031" y="9768"/>
                  <a:pt x="2031" y="9768"/>
                </a:cubicBezTo>
                <a:cubicBezTo>
                  <a:pt x="2031" y="9768"/>
                  <a:pt x="2031" y="9768"/>
                  <a:pt x="2031" y="9768"/>
                </a:cubicBezTo>
                <a:cubicBezTo>
                  <a:pt x="2062" y="9768"/>
                  <a:pt x="2031" y="9768"/>
                  <a:pt x="2062" y="9768"/>
                </a:cubicBezTo>
                <a:cubicBezTo>
                  <a:pt x="2092" y="9768"/>
                  <a:pt x="2092" y="9768"/>
                  <a:pt x="2092" y="9739"/>
                </a:cubicBezTo>
                <a:cubicBezTo>
                  <a:pt x="2154" y="9768"/>
                  <a:pt x="2185" y="9797"/>
                  <a:pt x="2215" y="9797"/>
                </a:cubicBezTo>
                <a:cubicBezTo>
                  <a:pt x="2215" y="9797"/>
                  <a:pt x="2215" y="9797"/>
                  <a:pt x="2215" y="9826"/>
                </a:cubicBezTo>
                <a:cubicBezTo>
                  <a:pt x="2246" y="9826"/>
                  <a:pt x="2246" y="9826"/>
                  <a:pt x="2246" y="9826"/>
                </a:cubicBezTo>
                <a:cubicBezTo>
                  <a:pt x="2246" y="9855"/>
                  <a:pt x="2246" y="9855"/>
                  <a:pt x="2246" y="9855"/>
                </a:cubicBezTo>
                <a:cubicBezTo>
                  <a:pt x="2277" y="9855"/>
                  <a:pt x="2277" y="9855"/>
                  <a:pt x="2277" y="9855"/>
                </a:cubicBezTo>
                <a:cubicBezTo>
                  <a:pt x="2277" y="9855"/>
                  <a:pt x="2338" y="9855"/>
                  <a:pt x="2369" y="9884"/>
                </a:cubicBezTo>
                <a:cubicBezTo>
                  <a:pt x="2400" y="9884"/>
                  <a:pt x="2400" y="9855"/>
                  <a:pt x="2400" y="9855"/>
                </a:cubicBezTo>
                <a:cubicBezTo>
                  <a:pt x="2492" y="9855"/>
                  <a:pt x="2492" y="9797"/>
                  <a:pt x="2492" y="9797"/>
                </a:cubicBezTo>
                <a:cubicBezTo>
                  <a:pt x="2523" y="9739"/>
                  <a:pt x="2523" y="9710"/>
                  <a:pt x="2523" y="9681"/>
                </a:cubicBezTo>
                <a:cubicBezTo>
                  <a:pt x="2523" y="9652"/>
                  <a:pt x="2554" y="9652"/>
                  <a:pt x="2554" y="9652"/>
                </a:cubicBezTo>
                <a:cubicBezTo>
                  <a:pt x="2585" y="9623"/>
                  <a:pt x="2585" y="9623"/>
                  <a:pt x="2585" y="9623"/>
                </a:cubicBezTo>
                <a:cubicBezTo>
                  <a:pt x="2615" y="9652"/>
                  <a:pt x="2646" y="9652"/>
                  <a:pt x="2646" y="9681"/>
                </a:cubicBezTo>
                <a:cubicBezTo>
                  <a:pt x="2646" y="9710"/>
                  <a:pt x="2646" y="9710"/>
                  <a:pt x="2646" y="9710"/>
                </a:cubicBezTo>
                <a:cubicBezTo>
                  <a:pt x="2615" y="9739"/>
                  <a:pt x="2615" y="9768"/>
                  <a:pt x="2615" y="9768"/>
                </a:cubicBezTo>
                <a:cubicBezTo>
                  <a:pt x="2615" y="9855"/>
                  <a:pt x="2677" y="9913"/>
                  <a:pt x="2708" y="9942"/>
                </a:cubicBezTo>
                <a:cubicBezTo>
                  <a:pt x="2708" y="9971"/>
                  <a:pt x="2708" y="9971"/>
                  <a:pt x="2708" y="10001"/>
                </a:cubicBezTo>
                <a:cubicBezTo>
                  <a:pt x="2708" y="10001"/>
                  <a:pt x="2708" y="10001"/>
                  <a:pt x="2708" y="10001"/>
                </a:cubicBezTo>
                <a:cubicBezTo>
                  <a:pt x="2708" y="10001"/>
                  <a:pt x="2708" y="10001"/>
                  <a:pt x="2708" y="10001"/>
                </a:cubicBezTo>
                <a:cubicBezTo>
                  <a:pt x="2708" y="10088"/>
                  <a:pt x="2769" y="10117"/>
                  <a:pt x="2800" y="10146"/>
                </a:cubicBezTo>
                <a:cubicBezTo>
                  <a:pt x="2738" y="10204"/>
                  <a:pt x="2677" y="10233"/>
                  <a:pt x="2677" y="10291"/>
                </a:cubicBezTo>
                <a:cubicBezTo>
                  <a:pt x="2646" y="10349"/>
                  <a:pt x="2646" y="10378"/>
                  <a:pt x="2646" y="10408"/>
                </a:cubicBezTo>
                <a:cubicBezTo>
                  <a:pt x="2646" y="10437"/>
                  <a:pt x="2554" y="10495"/>
                  <a:pt x="2554" y="10611"/>
                </a:cubicBezTo>
                <a:cubicBezTo>
                  <a:pt x="2554" y="10698"/>
                  <a:pt x="2646" y="10756"/>
                  <a:pt x="2708" y="10756"/>
                </a:cubicBezTo>
                <a:cubicBezTo>
                  <a:pt x="2769" y="10785"/>
                  <a:pt x="2800" y="10785"/>
                  <a:pt x="2800" y="10785"/>
                </a:cubicBezTo>
                <a:cubicBezTo>
                  <a:pt x="2831" y="10785"/>
                  <a:pt x="2831" y="10785"/>
                  <a:pt x="2831" y="10785"/>
                </a:cubicBezTo>
                <a:cubicBezTo>
                  <a:pt x="2862" y="10785"/>
                  <a:pt x="2862" y="10785"/>
                  <a:pt x="2862" y="10815"/>
                </a:cubicBezTo>
                <a:cubicBezTo>
                  <a:pt x="2800" y="10844"/>
                  <a:pt x="2769" y="10902"/>
                  <a:pt x="2738" y="10960"/>
                </a:cubicBezTo>
                <a:cubicBezTo>
                  <a:pt x="2738" y="10960"/>
                  <a:pt x="2738" y="10960"/>
                  <a:pt x="2738" y="10989"/>
                </a:cubicBezTo>
                <a:cubicBezTo>
                  <a:pt x="2738" y="11018"/>
                  <a:pt x="2769" y="11047"/>
                  <a:pt x="2769" y="11047"/>
                </a:cubicBezTo>
                <a:cubicBezTo>
                  <a:pt x="2769" y="11076"/>
                  <a:pt x="2769" y="11047"/>
                  <a:pt x="2800" y="11134"/>
                </a:cubicBezTo>
                <a:cubicBezTo>
                  <a:pt x="2800" y="11163"/>
                  <a:pt x="2800" y="11192"/>
                  <a:pt x="2800" y="11222"/>
                </a:cubicBezTo>
                <a:cubicBezTo>
                  <a:pt x="2800" y="11222"/>
                  <a:pt x="2800" y="11222"/>
                  <a:pt x="2800" y="11222"/>
                </a:cubicBezTo>
                <a:cubicBezTo>
                  <a:pt x="2800" y="11251"/>
                  <a:pt x="2800" y="11251"/>
                  <a:pt x="2800" y="11251"/>
                </a:cubicBezTo>
                <a:cubicBezTo>
                  <a:pt x="2800" y="11251"/>
                  <a:pt x="2800" y="11280"/>
                  <a:pt x="2800" y="11280"/>
                </a:cubicBezTo>
                <a:cubicBezTo>
                  <a:pt x="2800" y="11367"/>
                  <a:pt x="2831" y="11454"/>
                  <a:pt x="2831" y="11454"/>
                </a:cubicBezTo>
                <a:cubicBezTo>
                  <a:pt x="2862" y="11483"/>
                  <a:pt x="2862" y="11483"/>
                  <a:pt x="2862" y="11483"/>
                </a:cubicBezTo>
                <a:cubicBezTo>
                  <a:pt x="2892" y="11483"/>
                  <a:pt x="2892" y="11483"/>
                  <a:pt x="2892" y="11483"/>
                </a:cubicBezTo>
                <a:cubicBezTo>
                  <a:pt x="2892" y="11483"/>
                  <a:pt x="2985" y="11512"/>
                  <a:pt x="3108" y="11512"/>
                </a:cubicBezTo>
                <a:cubicBezTo>
                  <a:pt x="3200" y="11512"/>
                  <a:pt x="3323" y="11512"/>
                  <a:pt x="3446" y="11425"/>
                </a:cubicBezTo>
                <a:cubicBezTo>
                  <a:pt x="3477" y="11396"/>
                  <a:pt x="3508" y="11396"/>
                  <a:pt x="3538" y="11367"/>
                </a:cubicBezTo>
                <a:cubicBezTo>
                  <a:pt x="3600" y="11541"/>
                  <a:pt x="3600" y="11541"/>
                  <a:pt x="3600" y="11541"/>
                </a:cubicBezTo>
                <a:cubicBezTo>
                  <a:pt x="3569" y="11541"/>
                  <a:pt x="3569" y="11541"/>
                  <a:pt x="3538" y="11541"/>
                </a:cubicBezTo>
                <a:cubicBezTo>
                  <a:pt x="3538" y="11541"/>
                  <a:pt x="3508" y="11541"/>
                  <a:pt x="3508" y="11541"/>
                </a:cubicBezTo>
                <a:cubicBezTo>
                  <a:pt x="3446" y="11541"/>
                  <a:pt x="3323" y="11570"/>
                  <a:pt x="3200" y="11599"/>
                </a:cubicBezTo>
                <a:cubicBezTo>
                  <a:pt x="3108" y="11599"/>
                  <a:pt x="3046" y="11599"/>
                  <a:pt x="3015" y="11629"/>
                </a:cubicBezTo>
                <a:cubicBezTo>
                  <a:pt x="2985" y="11599"/>
                  <a:pt x="2985" y="11570"/>
                  <a:pt x="2954" y="11570"/>
                </a:cubicBezTo>
                <a:cubicBezTo>
                  <a:pt x="2923" y="11541"/>
                  <a:pt x="2923" y="11512"/>
                  <a:pt x="2862" y="11512"/>
                </a:cubicBezTo>
                <a:cubicBezTo>
                  <a:pt x="2800" y="11483"/>
                  <a:pt x="2769" y="11541"/>
                  <a:pt x="2769" y="11541"/>
                </a:cubicBezTo>
                <a:cubicBezTo>
                  <a:pt x="2738" y="11570"/>
                  <a:pt x="2738" y="11599"/>
                  <a:pt x="2738" y="11599"/>
                </a:cubicBezTo>
                <a:cubicBezTo>
                  <a:pt x="2738" y="11658"/>
                  <a:pt x="2738" y="11716"/>
                  <a:pt x="2769" y="11803"/>
                </a:cubicBezTo>
                <a:cubicBezTo>
                  <a:pt x="2831" y="11977"/>
                  <a:pt x="2862" y="12094"/>
                  <a:pt x="2892" y="12152"/>
                </a:cubicBezTo>
                <a:cubicBezTo>
                  <a:pt x="2892" y="12239"/>
                  <a:pt x="2985" y="12268"/>
                  <a:pt x="3015" y="12297"/>
                </a:cubicBezTo>
                <a:cubicBezTo>
                  <a:pt x="3046" y="12297"/>
                  <a:pt x="3077" y="12326"/>
                  <a:pt x="3108" y="12355"/>
                </a:cubicBezTo>
                <a:cubicBezTo>
                  <a:pt x="3108" y="12355"/>
                  <a:pt x="3108" y="12355"/>
                  <a:pt x="3138" y="12355"/>
                </a:cubicBezTo>
                <a:cubicBezTo>
                  <a:pt x="2985" y="12443"/>
                  <a:pt x="2862" y="12559"/>
                  <a:pt x="2862" y="12559"/>
                </a:cubicBezTo>
                <a:cubicBezTo>
                  <a:pt x="2892" y="12559"/>
                  <a:pt x="2800" y="12617"/>
                  <a:pt x="2800" y="12733"/>
                </a:cubicBezTo>
                <a:cubicBezTo>
                  <a:pt x="2769" y="12791"/>
                  <a:pt x="2862" y="12879"/>
                  <a:pt x="2954" y="12879"/>
                </a:cubicBezTo>
                <a:cubicBezTo>
                  <a:pt x="3046" y="12908"/>
                  <a:pt x="3108" y="12908"/>
                  <a:pt x="3138" y="12937"/>
                </a:cubicBezTo>
                <a:cubicBezTo>
                  <a:pt x="3169" y="12937"/>
                  <a:pt x="3169" y="12937"/>
                  <a:pt x="3169" y="12937"/>
                </a:cubicBezTo>
                <a:cubicBezTo>
                  <a:pt x="3169" y="12937"/>
                  <a:pt x="3169" y="12966"/>
                  <a:pt x="3169" y="12966"/>
                </a:cubicBezTo>
                <a:cubicBezTo>
                  <a:pt x="3169" y="13053"/>
                  <a:pt x="3138" y="13257"/>
                  <a:pt x="3138" y="13373"/>
                </a:cubicBezTo>
                <a:cubicBezTo>
                  <a:pt x="3138" y="13373"/>
                  <a:pt x="3138" y="13402"/>
                  <a:pt x="3138" y="13402"/>
                </a:cubicBezTo>
                <a:cubicBezTo>
                  <a:pt x="3138" y="13460"/>
                  <a:pt x="3138" y="13489"/>
                  <a:pt x="3138" y="13489"/>
                </a:cubicBezTo>
                <a:cubicBezTo>
                  <a:pt x="3138" y="13518"/>
                  <a:pt x="3108" y="13547"/>
                  <a:pt x="3108" y="13547"/>
                </a:cubicBezTo>
                <a:cubicBezTo>
                  <a:pt x="3108" y="13547"/>
                  <a:pt x="3077" y="13547"/>
                  <a:pt x="3077" y="13547"/>
                </a:cubicBezTo>
                <a:cubicBezTo>
                  <a:pt x="3046" y="13547"/>
                  <a:pt x="2985" y="13518"/>
                  <a:pt x="2954" y="13518"/>
                </a:cubicBezTo>
                <a:cubicBezTo>
                  <a:pt x="2892" y="13518"/>
                  <a:pt x="2831" y="13547"/>
                  <a:pt x="2800" y="13576"/>
                </a:cubicBezTo>
                <a:cubicBezTo>
                  <a:pt x="2769" y="13576"/>
                  <a:pt x="2769" y="13576"/>
                  <a:pt x="2738" y="13576"/>
                </a:cubicBezTo>
                <a:cubicBezTo>
                  <a:pt x="2738" y="13518"/>
                  <a:pt x="2738" y="13431"/>
                  <a:pt x="2738" y="13373"/>
                </a:cubicBezTo>
                <a:cubicBezTo>
                  <a:pt x="2738" y="13315"/>
                  <a:pt x="2708" y="13286"/>
                  <a:pt x="2708" y="13257"/>
                </a:cubicBezTo>
                <a:cubicBezTo>
                  <a:pt x="2708" y="13227"/>
                  <a:pt x="2708" y="13227"/>
                  <a:pt x="2708" y="13198"/>
                </a:cubicBezTo>
                <a:cubicBezTo>
                  <a:pt x="2708" y="13198"/>
                  <a:pt x="2677" y="13140"/>
                  <a:pt x="2615" y="13140"/>
                </a:cubicBezTo>
                <a:cubicBezTo>
                  <a:pt x="2523" y="13140"/>
                  <a:pt x="2523" y="13169"/>
                  <a:pt x="2492" y="13198"/>
                </a:cubicBezTo>
                <a:cubicBezTo>
                  <a:pt x="2462" y="13227"/>
                  <a:pt x="2462" y="13257"/>
                  <a:pt x="2462" y="13257"/>
                </a:cubicBezTo>
                <a:cubicBezTo>
                  <a:pt x="2431" y="13257"/>
                  <a:pt x="2400" y="13286"/>
                  <a:pt x="2369" y="13344"/>
                </a:cubicBezTo>
                <a:cubicBezTo>
                  <a:pt x="2308" y="13431"/>
                  <a:pt x="2308" y="13518"/>
                  <a:pt x="2215" y="13547"/>
                </a:cubicBezTo>
                <a:cubicBezTo>
                  <a:pt x="2154" y="13547"/>
                  <a:pt x="2123" y="13576"/>
                  <a:pt x="2092" y="13605"/>
                </a:cubicBezTo>
                <a:cubicBezTo>
                  <a:pt x="2092" y="13605"/>
                  <a:pt x="2092" y="13605"/>
                  <a:pt x="2092" y="13605"/>
                </a:cubicBezTo>
                <a:cubicBezTo>
                  <a:pt x="2092" y="13605"/>
                  <a:pt x="2062" y="13605"/>
                  <a:pt x="2062" y="13605"/>
                </a:cubicBezTo>
                <a:cubicBezTo>
                  <a:pt x="1938" y="13460"/>
                  <a:pt x="1908" y="13431"/>
                  <a:pt x="1785" y="13402"/>
                </a:cubicBezTo>
                <a:cubicBezTo>
                  <a:pt x="1785" y="13402"/>
                  <a:pt x="1754" y="13373"/>
                  <a:pt x="1754" y="13373"/>
                </a:cubicBezTo>
                <a:cubicBezTo>
                  <a:pt x="1754" y="13373"/>
                  <a:pt x="1754" y="13373"/>
                  <a:pt x="1754" y="13373"/>
                </a:cubicBezTo>
                <a:cubicBezTo>
                  <a:pt x="1723" y="13373"/>
                  <a:pt x="1692" y="13402"/>
                  <a:pt x="1692" y="13402"/>
                </a:cubicBezTo>
                <a:cubicBezTo>
                  <a:pt x="1662" y="13402"/>
                  <a:pt x="1662" y="13373"/>
                  <a:pt x="1662" y="13373"/>
                </a:cubicBezTo>
                <a:cubicBezTo>
                  <a:pt x="1600" y="13257"/>
                  <a:pt x="1569" y="13169"/>
                  <a:pt x="1538" y="13111"/>
                </a:cubicBezTo>
                <a:close/>
                <a:moveTo>
                  <a:pt x="492" y="10495"/>
                </a:moveTo>
                <a:cubicBezTo>
                  <a:pt x="492" y="10495"/>
                  <a:pt x="492" y="10466"/>
                  <a:pt x="462" y="10466"/>
                </a:cubicBezTo>
                <a:cubicBezTo>
                  <a:pt x="492" y="10466"/>
                  <a:pt x="492" y="10495"/>
                  <a:pt x="492" y="10495"/>
                </a:cubicBezTo>
                <a:close/>
                <a:moveTo>
                  <a:pt x="20308" y="15146"/>
                </a:moveTo>
                <a:cubicBezTo>
                  <a:pt x="20215" y="15146"/>
                  <a:pt x="20215" y="15175"/>
                  <a:pt x="20154" y="15233"/>
                </a:cubicBezTo>
                <a:cubicBezTo>
                  <a:pt x="20154" y="15233"/>
                  <a:pt x="20154" y="15262"/>
                  <a:pt x="20123" y="15262"/>
                </a:cubicBezTo>
                <a:cubicBezTo>
                  <a:pt x="20092" y="15262"/>
                  <a:pt x="20031" y="15262"/>
                  <a:pt x="19877" y="15262"/>
                </a:cubicBezTo>
                <a:cubicBezTo>
                  <a:pt x="19877" y="15262"/>
                  <a:pt x="19846" y="15262"/>
                  <a:pt x="19846" y="15233"/>
                </a:cubicBezTo>
                <a:cubicBezTo>
                  <a:pt x="19846" y="15204"/>
                  <a:pt x="19877" y="15117"/>
                  <a:pt x="19938" y="15001"/>
                </a:cubicBezTo>
                <a:cubicBezTo>
                  <a:pt x="19938" y="14972"/>
                  <a:pt x="19938" y="14943"/>
                  <a:pt x="19938" y="14914"/>
                </a:cubicBezTo>
                <a:cubicBezTo>
                  <a:pt x="19938" y="14885"/>
                  <a:pt x="19938" y="14855"/>
                  <a:pt x="19908" y="14826"/>
                </a:cubicBezTo>
                <a:cubicBezTo>
                  <a:pt x="19908" y="14826"/>
                  <a:pt x="19877" y="14826"/>
                  <a:pt x="19846" y="14826"/>
                </a:cubicBezTo>
                <a:cubicBezTo>
                  <a:pt x="19846" y="14826"/>
                  <a:pt x="19846" y="14826"/>
                  <a:pt x="19846" y="14826"/>
                </a:cubicBezTo>
                <a:cubicBezTo>
                  <a:pt x="19815" y="14768"/>
                  <a:pt x="19815" y="14768"/>
                  <a:pt x="19815" y="14594"/>
                </a:cubicBezTo>
                <a:cubicBezTo>
                  <a:pt x="19815" y="14565"/>
                  <a:pt x="19815" y="14536"/>
                  <a:pt x="19815" y="14507"/>
                </a:cubicBezTo>
                <a:cubicBezTo>
                  <a:pt x="19785" y="14448"/>
                  <a:pt x="19692" y="14448"/>
                  <a:pt x="19692" y="14448"/>
                </a:cubicBezTo>
                <a:cubicBezTo>
                  <a:pt x="19662" y="14448"/>
                  <a:pt x="19631" y="14448"/>
                  <a:pt x="19600" y="14419"/>
                </a:cubicBezTo>
                <a:cubicBezTo>
                  <a:pt x="19569" y="14419"/>
                  <a:pt x="19508" y="14390"/>
                  <a:pt x="19477" y="14390"/>
                </a:cubicBezTo>
                <a:cubicBezTo>
                  <a:pt x="19385" y="14390"/>
                  <a:pt x="19323" y="14448"/>
                  <a:pt x="19262" y="14448"/>
                </a:cubicBezTo>
                <a:cubicBezTo>
                  <a:pt x="19262" y="14448"/>
                  <a:pt x="19231" y="14448"/>
                  <a:pt x="19231" y="14448"/>
                </a:cubicBezTo>
                <a:cubicBezTo>
                  <a:pt x="19231" y="14448"/>
                  <a:pt x="19231" y="14448"/>
                  <a:pt x="19200" y="14448"/>
                </a:cubicBezTo>
                <a:cubicBezTo>
                  <a:pt x="19262" y="14419"/>
                  <a:pt x="19323" y="14332"/>
                  <a:pt x="19385" y="14274"/>
                </a:cubicBezTo>
                <a:cubicBezTo>
                  <a:pt x="19415" y="14216"/>
                  <a:pt x="19446" y="14216"/>
                  <a:pt x="19446" y="14158"/>
                </a:cubicBezTo>
                <a:cubicBezTo>
                  <a:pt x="19446" y="14129"/>
                  <a:pt x="19446" y="14100"/>
                  <a:pt x="19415" y="14100"/>
                </a:cubicBezTo>
                <a:cubicBezTo>
                  <a:pt x="19415" y="14071"/>
                  <a:pt x="19385" y="14071"/>
                  <a:pt x="19385" y="14071"/>
                </a:cubicBezTo>
                <a:cubicBezTo>
                  <a:pt x="19354" y="14071"/>
                  <a:pt x="19354" y="14100"/>
                  <a:pt x="19323" y="14100"/>
                </a:cubicBezTo>
                <a:cubicBezTo>
                  <a:pt x="19323" y="14100"/>
                  <a:pt x="19323" y="14100"/>
                  <a:pt x="19323" y="14100"/>
                </a:cubicBezTo>
                <a:cubicBezTo>
                  <a:pt x="19323" y="14100"/>
                  <a:pt x="19323" y="14100"/>
                  <a:pt x="19323" y="14100"/>
                </a:cubicBezTo>
                <a:cubicBezTo>
                  <a:pt x="19323" y="14100"/>
                  <a:pt x="19323" y="14100"/>
                  <a:pt x="19292" y="14100"/>
                </a:cubicBezTo>
                <a:cubicBezTo>
                  <a:pt x="19292" y="14100"/>
                  <a:pt x="19262" y="14071"/>
                  <a:pt x="19231" y="14071"/>
                </a:cubicBezTo>
                <a:cubicBezTo>
                  <a:pt x="19200" y="14041"/>
                  <a:pt x="19169" y="14041"/>
                  <a:pt x="19108" y="13954"/>
                </a:cubicBezTo>
                <a:cubicBezTo>
                  <a:pt x="19077" y="13896"/>
                  <a:pt x="19015" y="13896"/>
                  <a:pt x="18985" y="13896"/>
                </a:cubicBezTo>
                <a:cubicBezTo>
                  <a:pt x="18892" y="13896"/>
                  <a:pt x="18862" y="13925"/>
                  <a:pt x="18862" y="13925"/>
                </a:cubicBezTo>
                <a:cubicBezTo>
                  <a:pt x="18831" y="13925"/>
                  <a:pt x="18831" y="13925"/>
                  <a:pt x="18831" y="13925"/>
                </a:cubicBezTo>
                <a:cubicBezTo>
                  <a:pt x="18831" y="13925"/>
                  <a:pt x="18831" y="13925"/>
                  <a:pt x="18831" y="13925"/>
                </a:cubicBezTo>
                <a:cubicBezTo>
                  <a:pt x="18831" y="13925"/>
                  <a:pt x="18831" y="13925"/>
                  <a:pt x="18769" y="14012"/>
                </a:cubicBezTo>
                <a:cubicBezTo>
                  <a:pt x="18738" y="14041"/>
                  <a:pt x="18646" y="14100"/>
                  <a:pt x="18585" y="14158"/>
                </a:cubicBezTo>
                <a:cubicBezTo>
                  <a:pt x="18523" y="14187"/>
                  <a:pt x="18492" y="14245"/>
                  <a:pt x="18462" y="14245"/>
                </a:cubicBezTo>
                <a:cubicBezTo>
                  <a:pt x="18431" y="14274"/>
                  <a:pt x="18431" y="14303"/>
                  <a:pt x="18400" y="14361"/>
                </a:cubicBezTo>
                <a:cubicBezTo>
                  <a:pt x="18400" y="14361"/>
                  <a:pt x="18400" y="14361"/>
                  <a:pt x="18400" y="14361"/>
                </a:cubicBezTo>
                <a:cubicBezTo>
                  <a:pt x="18400" y="14361"/>
                  <a:pt x="18400" y="14361"/>
                  <a:pt x="18400" y="14361"/>
                </a:cubicBezTo>
                <a:cubicBezTo>
                  <a:pt x="18400" y="14448"/>
                  <a:pt x="18462" y="14478"/>
                  <a:pt x="18523" y="14594"/>
                </a:cubicBezTo>
                <a:cubicBezTo>
                  <a:pt x="18554" y="14623"/>
                  <a:pt x="18554" y="14623"/>
                  <a:pt x="18554" y="14652"/>
                </a:cubicBezTo>
                <a:cubicBezTo>
                  <a:pt x="18554" y="14652"/>
                  <a:pt x="18554" y="14652"/>
                  <a:pt x="18523" y="14652"/>
                </a:cubicBezTo>
                <a:cubicBezTo>
                  <a:pt x="18523" y="14652"/>
                  <a:pt x="18492" y="14652"/>
                  <a:pt x="18492" y="14652"/>
                </a:cubicBezTo>
                <a:cubicBezTo>
                  <a:pt x="18492" y="14652"/>
                  <a:pt x="18492" y="14652"/>
                  <a:pt x="18492" y="14652"/>
                </a:cubicBezTo>
                <a:cubicBezTo>
                  <a:pt x="18492" y="14652"/>
                  <a:pt x="18462" y="14652"/>
                  <a:pt x="18400" y="14652"/>
                </a:cubicBezTo>
                <a:cubicBezTo>
                  <a:pt x="18338" y="14652"/>
                  <a:pt x="18246" y="14652"/>
                  <a:pt x="18185" y="14623"/>
                </a:cubicBezTo>
                <a:cubicBezTo>
                  <a:pt x="18123" y="14623"/>
                  <a:pt x="18123" y="14623"/>
                  <a:pt x="18092" y="14623"/>
                </a:cubicBezTo>
                <a:cubicBezTo>
                  <a:pt x="18092" y="14623"/>
                  <a:pt x="18062" y="14623"/>
                  <a:pt x="18062" y="14623"/>
                </a:cubicBezTo>
                <a:cubicBezTo>
                  <a:pt x="18062" y="14623"/>
                  <a:pt x="18000" y="14652"/>
                  <a:pt x="18000" y="14681"/>
                </a:cubicBezTo>
                <a:cubicBezTo>
                  <a:pt x="18031" y="14739"/>
                  <a:pt x="18031" y="14739"/>
                  <a:pt x="18031" y="14739"/>
                </a:cubicBezTo>
                <a:cubicBezTo>
                  <a:pt x="18031" y="14739"/>
                  <a:pt x="18062" y="14739"/>
                  <a:pt x="18062" y="14739"/>
                </a:cubicBezTo>
                <a:cubicBezTo>
                  <a:pt x="18062" y="14797"/>
                  <a:pt x="18062" y="14885"/>
                  <a:pt x="18092" y="14943"/>
                </a:cubicBezTo>
                <a:cubicBezTo>
                  <a:pt x="18092" y="14943"/>
                  <a:pt x="18092" y="14943"/>
                  <a:pt x="18092" y="14972"/>
                </a:cubicBezTo>
                <a:cubicBezTo>
                  <a:pt x="18092" y="14972"/>
                  <a:pt x="18062" y="15030"/>
                  <a:pt x="17938" y="15262"/>
                </a:cubicBezTo>
                <a:cubicBezTo>
                  <a:pt x="17938" y="15233"/>
                  <a:pt x="17908" y="15233"/>
                  <a:pt x="17877" y="15204"/>
                </a:cubicBezTo>
                <a:cubicBezTo>
                  <a:pt x="17877" y="15204"/>
                  <a:pt x="17815" y="15146"/>
                  <a:pt x="17723" y="15088"/>
                </a:cubicBezTo>
                <a:cubicBezTo>
                  <a:pt x="17662" y="15059"/>
                  <a:pt x="17569" y="14972"/>
                  <a:pt x="17508" y="14943"/>
                </a:cubicBezTo>
                <a:cubicBezTo>
                  <a:pt x="17477" y="14943"/>
                  <a:pt x="17477" y="14914"/>
                  <a:pt x="17477" y="14885"/>
                </a:cubicBezTo>
                <a:cubicBezTo>
                  <a:pt x="17477" y="14826"/>
                  <a:pt x="17477" y="14797"/>
                  <a:pt x="17477" y="14797"/>
                </a:cubicBezTo>
                <a:cubicBezTo>
                  <a:pt x="17385" y="14739"/>
                  <a:pt x="17385" y="14739"/>
                  <a:pt x="17385" y="14739"/>
                </a:cubicBezTo>
                <a:cubicBezTo>
                  <a:pt x="17077" y="15204"/>
                  <a:pt x="17077" y="15204"/>
                  <a:pt x="17077" y="15204"/>
                </a:cubicBezTo>
                <a:cubicBezTo>
                  <a:pt x="17138" y="15262"/>
                  <a:pt x="17138" y="15262"/>
                  <a:pt x="17138" y="15262"/>
                </a:cubicBezTo>
                <a:cubicBezTo>
                  <a:pt x="17169" y="15292"/>
                  <a:pt x="17169" y="15292"/>
                  <a:pt x="17169" y="15292"/>
                </a:cubicBezTo>
                <a:cubicBezTo>
                  <a:pt x="17169" y="15292"/>
                  <a:pt x="17169" y="15292"/>
                  <a:pt x="17169" y="15292"/>
                </a:cubicBezTo>
                <a:cubicBezTo>
                  <a:pt x="17169" y="15292"/>
                  <a:pt x="17169" y="15292"/>
                  <a:pt x="17200" y="15292"/>
                </a:cubicBezTo>
                <a:cubicBezTo>
                  <a:pt x="17231" y="15292"/>
                  <a:pt x="17292" y="15292"/>
                  <a:pt x="17385" y="15292"/>
                </a:cubicBezTo>
                <a:cubicBezTo>
                  <a:pt x="17446" y="15321"/>
                  <a:pt x="17538" y="15379"/>
                  <a:pt x="17569" y="15437"/>
                </a:cubicBezTo>
                <a:cubicBezTo>
                  <a:pt x="17600" y="15466"/>
                  <a:pt x="17631" y="15495"/>
                  <a:pt x="17631" y="15495"/>
                </a:cubicBezTo>
                <a:cubicBezTo>
                  <a:pt x="17631" y="15495"/>
                  <a:pt x="17631" y="15495"/>
                  <a:pt x="17631" y="15524"/>
                </a:cubicBezTo>
                <a:cubicBezTo>
                  <a:pt x="17631" y="15524"/>
                  <a:pt x="17631" y="15553"/>
                  <a:pt x="17600" y="15553"/>
                </a:cubicBezTo>
                <a:cubicBezTo>
                  <a:pt x="17569" y="15553"/>
                  <a:pt x="17569" y="15582"/>
                  <a:pt x="17569" y="15582"/>
                </a:cubicBezTo>
                <a:cubicBezTo>
                  <a:pt x="17569" y="15582"/>
                  <a:pt x="17538" y="15611"/>
                  <a:pt x="17508" y="15640"/>
                </a:cubicBezTo>
                <a:cubicBezTo>
                  <a:pt x="17446" y="15699"/>
                  <a:pt x="17446" y="15728"/>
                  <a:pt x="17415" y="15757"/>
                </a:cubicBezTo>
                <a:cubicBezTo>
                  <a:pt x="17415" y="15757"/>
                  <a:pt x="17415" y="15757"/>
                  <a:pt x="17415" y="15757"/>
                </a:cubicBezTo>
                <a:cubicBezTo>
                  <a:pt x="17415" y="15757"/>
                  <a:pt x="17415" y="15786"/>
                  <a:pt x="17385" y="15757"/>
                </a:cubicBezTo>
                <a:cubicBezTo>
                  <a:pt x="17385" y="15757"/>
                  <a:pt x="17354" y="15757"/>
                  <a:pt x="17354" y="15757"/>
                </a:cubicBezTo>
                <a:cubicBezTo>
                  <a:pt x="17323" y="15757"/>
                  <a:pt x="17323" y="15757"/>
                  <a:pt x="17292" y="15757"/>
                </a:cubicBezTo>
                <a:cubicBezTo>
                  <a:pt x="17262" y="15757"/>
                  <a:pt x="17231" y="15786"/>
                  <a:pt x="17231" y="15815"/>
                </a:cubicBezTo>
                <a:cubicBezTo>
                  <a:pt x="17200" y="15844"/>
                  <a:pt x="17200" y="15902"/>
                  <a:pt x="17200" y="15902"/>
                </a:cubicBezTo>
                <a:cubicBezTo>
                  <a:pt x="17200" y="15931"/>
                  <a:pt x="17200" y="15931"/>
                  <a:pt x="17169" y="15960"/>
                </a:cubicBezTo>
                <a:cubicBezTo>
                  <a:pt x="17169" y="15989"/>
                  <a:pt x="17200" y="16018"/>
                  <a:pt x="17231" y="16018"/>
                </a:cubicBezTo>
                <a:cubicBezTo>
                  <a:pt x="17231" y="16018"/>
                  <a:pt x="17262" y="16018"/>
                  <a:pt x="17292" y="16076"/>
                </a:cubicBezTo>
                <a:cubicBezTo>
                  <a:pt x="17292" y="16106"/>
                  <a:pt x="17323" y="16106"/>
                  <a:pt x="17323" y="16106"/>
                </a:cubicBezTo>
                <a:cubicBezTo>
                  <a:pt x="17323" y="16106"/>
                  <a:pt x="17323" y="16106"/>
                  <a:pt x="17323" y="16106"/>
                </a:cubicBezTo>
                <a:cubicBezTo>
                  <a:pt x="17292" y="16135"/>
                  <a:pt x="17200" y="16135"/>
                  <a:pt x="17169" y="16164"/>
                </a:cubicBezTo>
                <a:cubicBezTo>
                  <a:pt x="17108" y="16193"/>
                  <a:pt x="17108" y="16222"/>
                  <a:pt x="17077" y="16222"/>
                </a:cubicBezTo>
                <a:cubicBezTo>
                  <a:pt x="17077" y="16222"/>
                  <a:pt x="17077" y="16222"/>
                  <a:pt x="17015" y="16222"/>
                </a:cubicBezTo>
                <a:cubicBezTo>
                  <a:pt x="17015" y="16222"/>
                  <a:pt x="16985" y="16222"/>
                  <a:pt x="16954" y="16222"/>
                </a:cubicBezTo>
                <a:cubicBezTo>
                  <a:pt x="16954" y="16222"/>
                  <a:pt x="16954" y="16222"/>
                  <a:pt x="16954" y="16222"/>
                </a:cubicBezTo>
                <a:cubicBezTo>
                  <a:pt x="16923" y="16222"/>
                  <a:pt x="16892" y="16222"/>
                  <a:pt x="16862" y="16251"/>
                </a:cubicBezTo>
                <a:cubicBezTo>
                  <a:pt x="16831" y="16251"/>
                  <a:pt x="16800" y="16280"/>
                  <a:pt x="16800" y="16309"/>
                </a:cubicBezTo>
                <a:cubicBezTo>
                  <a:pt x="16800" y="16338"/>
                  <a:pt x="16831" y="16367"/>
                  <a:pt x="16831" y="16367"/>
                </a:cubicBezTo>
                <a:cubicBezTo>
                  <a:pt x="16831" y="16396"/>
                  <a:pt x="16831" y="16396"/>
                  <a:pt x="16831" y="16396"/>
                </a:cubicBezTo>
                <a:cubicBezTo>
                  <a:pt x="16769" y="16454"/>
                  <a:pt x="16769" y="16513"/>
                  <a:pt x="16738" y="16542"/>
                </a:cubicBezTo>
                <a:cubicBezTo>
                  <a:pt x="16738" y="16571"/>
                  <a:pt x="16738" y="16571"/>
                  <a:pt x="16708" y="16600"/>
                </a:cubicBezTo>
                <a:cubicBezTo>
                  <a:pt x="16646" y="16658"/>
                  <a:pt x="16615" y="16716"/>
                  <a:pt x="16615" y="16774"/>
                </a:cubicBezTo>
                <a:cubicBezTo>
                  <a:pt x="16615" y="16832"/>
                  <a:pt x="16615" y="16861"/>
                  <a:pt x="16646" y="16861"/>
                </a:cubicBezTo>
                <a:cubicBezTo>
                  <a:pt x="16646" y="16890"/>
                  <a:pt x="16646" y="16890"/>
                  <a:pt x="16646" y="16890"/>
                </a:cubicBezTo>
                <a:cubicBezTo>
                  <a:pt x="16708" y="16949"/>
                  <a:pt x="16708" y="16949"/>
                  <a:pt x="16708" y="16949"/>
                </a:cubicBezTo>
                <a:cubicBezTo>
                  <a:pt x="16738" y="16949"/>
                  <a:pt x="16738" y="16949"/>
                  <a:pt x="16738" y="16949"/>
                </a:cubicBezTo>
                <a:cubicBezTo>
                  <a:pt x="16769" y="16949"/>
                  <a:pt x="16769" y="16949"/>
                  <a:pt x="16769" y="16949"/>
                </a:cubicBezTo>
                <a:cubicBezTo>
                  <a:pt x="16769" y="16949"/>
                  <a:pt x="16769" y="16949"/>
                  <a:pt x="16862" y="16949"/>
                </a:cubicBezTo>
                <a:cubicBezTo>
                  <a:pt x="16862" y="16949"/>
                  <a:pt x="16862" y="16949"/>
                  <a:pt x="16862" y="16949"/>
                </a:cubicBezTo>
                <a:cubicBezTo>
                  <a:pt x="16892" y="16949"/>
                  <a:pt x="16892" y="16949"/>
                  <a:pt x="16892" y="16949"/>
                </a:cubicBezTo>
                <a:cubicBezTo>
                  <a:pt x="16892" y="16949"/>
                  <a:pt x="16923" y="16920"/>
                  <a:pt x="16923" y="16920"/>
                </a:cubicBezTo>
                <a:cubicBezTo>
                  <a:pt x="16954" y="16890"/>
                  <a:pt x="16954" y="16890"/>
                  <a:pt x="16954" y="16890"/>
                </a:cubicBezTo>
                <a:cubicBezTo>
                  <a:pt x="16954" y="16890"/>
                  <a:pt x="16954" y="16890"/>
                  <a:pt x="16954" y="16890"/>
                </a:cubicBezTo>
                <a:cubicBezTo>
                  <a:pt x="16954" y="16890"/>
                  <a:pt x="16954" y="16890"/>
                  <a:pt x="16954" y="16920"/>
                </a:cubicBezTo>
                <a:cubicBezTo>
                  <a:pt x="16954" y="16949"/>
                  <a:pt x="16954" y="16949"/>
                  <a:pt x="16985" y="17007"/>
                </a:cubicBezTo>
                <a:cubicBezTo>
                  <a:pt x="17015" y="17036"/>
                  <a:pt x="16985" y="17007"/>
                  <a:pt x="17015" y="17065"/>
                </a:cubicBezTo>
                <a:cubicBezTo>
                  <a:pt x="17015" y="17065"/>
                  <a:pt x="17015" y="17065"/>
                  <a:pt x="17015" y="17094"/>
                </a:cubicBezTo>
                <a:cubicBezTo>
                  <a:pt x="17015" y="17094"/>
                  <a:pt x="17015" y="17094"/>
                  <a:pt x="17015" y="17094"/>
                </a:cubicBezTo>
                <a:cubicBezTo>
                  <a:pt x="17015" y="17123"/>
                  <a:pt x="17046" y="17152"/>
                  <a:pt x="17077" y="17123"/>
                </a:cubicBezTo>
                <a:cubicBezTo>
                  <a:pt x="17077" y="17123"/>
                  <a:pt x="17077" y="17123"/>
                  <a:pt x="17077" y="17123"/>
                </a:cubicBezTo>
                <a:cubicBezTo>
                  <a:pt x="17077" y="17152"/>
                  <a:pt x="17077" y="17152"/>
                  <a:pt x="17077" y="17152"/>
                </a:cubicBezTo>
                <a:cubicBezTo>
                  <a:pt x="17138" y="17181"/>
                  <a:pt x="17138" y="17181"/>
                  <a:pt x="17200" y="17210"/>
                </a:cubicBezTo>
                <a:cubicBezTo>
                  <a:pt x="17262" y="17268"/>
                  <a:pt x="17323" y="17297"/>
                  <a:pt x="17385" y="17327"/>
                </a:cubicBezTo>
                <a:cubicBezTo>
                  <a:pt x="17446" y="17356"/>
                  <a:pt x="17569" y="17385"/>
                  <a:pt x="17662" y="17414"/>
                </a:cubicBezTo>
                <a:cubicBezTo>
                  <a:pt x="17692" y="17414"/>
                  <a:pt x="17692" y="17414"/>
                  <a:pt x="17692" y="17414"/>
                </a:cubicBezTo>
                <a:cubicBezTo>
                  <a:pt x="17723" y="17414"/>
                  <a:pt x="17754" y="17414"/>
                  <a:pt x="17754" y="17385"/>
                </a:cubicBezTo>
                <a:cubicBezTo>
                  <a:pt x="17815" y="17414"/>
                  <a:pt x="17846" y="17414"/>
                  <a:pt x="17908" y="17443"/>
                </a:cubicBezTo>
                <a:cubicBezTo>
                  <a:pt x="17969" y="17443"/>
                  <a:pt x="18000" y="17443"/>
                  <a:pt x="18031" y="17443"/>
                </a:cubicBezTo>
                <a:cubicBezTo>
                  <a:pt x="18092" y="17443"/>
                  <a:pt x="18123" y="17443"/>
                  <a:pt x="18123" y="17443"/>
                </a:cubicBezTo>
                <a:cubicBezTo>
                  <a:pt x="18123" y="17443"/>
                  <a:pt x="18123" y="17443"/>
                  <a:pt x="18123" y="17443"/>
                </a:cubicBezTo>
                <a:cubicBezTo>
                  <a:pt x="18215" y="17385"/>
                  <a:pt x="18215" y="17385"/>
                  <a:pt x="18215" y="17385"/>
                </a:cubicBezTo>
                <a:cubicBezTo>
                  <a:pt x="18338" y="17414"/>
                  <a:pt x="18338" y="17414"/>
                  <a:pt x="18338" y="17414"/>
                </a:cubicBezTo>
                <a:cubicBezTo>
                  <a:pt x="18369" y="17414"/>
                  <a:pt x="18400" y="17443"/>
                  <a:pt x="18400" y="17472"/>
                </a:cubicBezTo>
                <a:cubicBezTo>
                  <a:pt x="18431" y="17501"/>
                  <a:pt x="18431" y="17501"/>
                  <a:pt x="18431" y="17501"/>
                </a:cubicBezTo>
                <a:cubicBezTo>
                  <a:pt x="18492" y="17530"/>
                  <a:pt x="18492" y="17530"/>
                  <a:pt x="18492" y="17530"/>
                </a:cubicBezTo>
                <a:cubicBezTo>
                  <a:pt x="18492" y="17530"/>
                  <a:pt x="18492" y="17530"/>
                  <a:pt x="18523" y="17559"/>
                </a:cubicBezTo>
                <a:cubicBezTo>
                  <a:pt x="18523" y="17559"/>
                  <a:pt x="18523" y="17559"/>
                  <a:pt x="18523" y="17559"/>
                </a:cubicBezTo>
                <a:cubicBezTo>
                  <a:pt x="18523" y="17559"/>
                  <a:pt x="18523" y="17559"/>
                  <a:pt x="18523" y="17559"/>
                </a:cubicBezTo>
                <a:cubicBezTo>
                  <a:pt x="18523" y="17559"/>
                  <a:pt x="18523" y="17559"/>
                  <a:pt x="18523" y="17559"/>
                </a:cubicBezTo>
                <a:cubicBezTo>
                  <a:pt x="18523" y="17559"/>
                  <a:pt x="18523" y="17559"/>
                  <a:pt x="18523" y="17559"/>
                </a:cubicBezTo>
                <a:cubicBezTo>
                  <a:pt x="18523" y="17559"/>
                  <a:pt x="18523" y="17559"/>
                  <a:pt x="18523" y="17559"/>
                </a:cubicBezTo>
                <a:cubicBezTo>
                  <a:pt x="18523" y="17559"/>
                  <a:pt x="18523" y="17559"/>
                  <a:pt x="18523" y="17559"/>
                </a:cubicBezTo>
                <a:cubicBezTo>
                  <a:pt x="18523" y="17559"/>
                  <a:pt x="18523" y="17559"/>
                  <a:pt x="18523" y="17559"/>
                </a:cubicBezTo>
                <a:cubicBezTo>
                  <a:pt x="18523" y="17559"/>
                  <a:pt x="18523" y="17559"/>
                  <a:pt x="18523" y="17559"/>
                </a:cubicBezTo>
                <a:cubicBezTo>
                  <a:pt x="18554" y="17559"/>
                  <a:pt x="18554" y="17588"/>
                  <a:pt x="18554" y="17588"/>
                </a:cubicBezTo>
                <a:cubicBezTo>
                  <a:pt x="18585" y="17559"/>
                  <a:pt x="18585" y="17559"/>
                  <a:pt x="18615" y="17559"/>
                </a:cubicBezTo>
                <a:cubicBezTo>
                  <a:pt x="18615" y="17559"/>
                  <a:pt x="18615" y="17559"/>
                  <a:pt x="18615" y="17559"/>
                </a:cubicBezTo>
                <a:cubicBezTo>
                  <a:pt x="18615" y="17559"/>
                  <a:pt x="18615" y="17559"/>
                  <a:pt x="18615" y="17559"/>
                </a:cubicBezTo>
                <a:cubicBezTo>
                  <a:pt x="18615" y="17559"/>
                  <a:pt x="18615" y="17559"/>
                  <a:pt x="18615" y="17559"/>
                </a:cubicBezTo>
                <a:cubicBezTo>
                  <a:pt x="18615" y="17530"/>
                  <a:pt x="18615" y="17530"/>
                  <a:pt x="18615" y="17530"/>
                </a:cubicBezTo>
                <a:cubicBezTo>
                  <a:pt x="18615" y="17530"/>
                  <a:pt x="18615" y="17530"/>
                  <a:pt x="18615" y="17530"/>
                </a:cubicBezTo>
                <a:cubicBezTo>
                  <a:pt x="18615" y="17501"/>
                  <a:pt x="18615" y="17472"/>
                  <a:pt x="18615" y="17472"/>
                </a:cubicBezTo>
                <a:cubicBezTo>
                  <a:pt x="18615" y="17472"/>
                  <a:pt x="18615" y="17472"/>
                  <a:pt x="18615" y="17472"/>
                </a:cubicBezTo>
                <a:cubicBezTo>
                  <a:pt x="18615" y="17472"/>
                  <a:pt x="18615" y="17472"/>
                  <a:pt x="18615" y="17472"/>
                </a:cubicBezTo>
                <a:cubicBezTo>
                  <a:pt x="18615" y="17472"/>
                  <a:pt x="18615" y="17472"/>
                  <a:pt x="18615" y="17472"/>
                </a:cubicBezTo>
                <a:cubicBezTo>
                  <a:pt x="18615" y="17472"/>
                  <a:pt x="18615" y="17472"/>
                  <a:pt x="18615" y="17472"/>
                </a:cubicBezTo>
                <a:cubicBezTo>
                  <a:pt x="18615" y="17472"/>
                  <a:pt x="18615" y="17472"/>
                  <a:pt x="18615" y="17472"/>
                </a:cubicBezTo>
                <a:cubicBezTo>
                  <a:pt x="18615" y="17472"/>
                  <a:pt x="18615" y="17443"/>
                  <a:pt x="18615" y="17443"/>
                </a:cubicBezTo>
                <a:cubicBezTo>
                  <a:pt x="18708" y="17414"/>
                  <a:pt x="18708" y="17414"/>
                  <a:pt x="18708" y="17414"/>
                </a:cubicBezTo>
                <a:cubicBezTo>
                  <a:pt x="18677" y="17414"/>
                  <a:pt x="18677" y="17443"/>
                  <a:pt x="18677" y="17472"/>
                </a:cubicBezTo>
                <a:cubicBezTo>
                  <a:pt x="18677" y="17501"/>
                  <a:pt x="18677" y="17530"/>
                  <a:pt x="18708" y="17559"/>
                </a:cubicBezTo>
                <a:cubicBezTo>
                  <a:pt x="18708" y="17588"/>
                  <a:pt x="18738" y="17617"/>
                  <a:pt x="18800" y="17617"/>
                </a:cubicBezTo>
                <a:cubicBezTo>
                  <a:pt x="18862" y="17617"/>
                  <a:pt x="18862" y="17588"/>
                  <a:pt x="18862" y="17588"/>
                </a:cubicBezTo>
                <a:cubicBezTo>
                  <a:pt x="18862" y="17588"/>
                  <a:pt x="18892" y="17530"/>
                  <a:pt x="18954" y="17472"/>
                </a:cubicBezTo>
                <a:cubicBezTo>
                  <a:pt x="18985" y="17414"/>
                  <a:pt x="19046" y="17356"/>
                  <a:pt x="19046" y="17356"/>
                </a:cubicBezTo>
                <a:cubicBezTo>
                  <a:pt x="19108" y="17327"/>
                  <a:pt x="19138" y="17297"/>
                  <a:pt x="19169" y="17297"/>
                </a:cubicBezTo>
                <a:cubicBezTo>
                  <a:pt x="19200" y="17268"/>
                  <a:pt x="19200" y="17268"/>
                  <a:pt x="19200" y="17268"/>
                </a:cubicBezTo>
                <a:cubicBezTo>
                  <a:pt x="19200" y="17268"/>
                  <a:pt x="19200" y="17268"/>
                  <a:pt x="19231" y="17268"/>
                </a:cubicBezTo>
                <a:cubicBezTo>
                  <a:pt x="19231" y="17268"/>
                  <a:pt x="19262" y="17297"/>
                  <a:pt x="19262" y="17297"/>
                </a:cubicBezTo>
                <a:cubicBezTo>
                  <a:pt x="19354" y="17268"/>
                  <a:pt x="19354" y="17239"/>
                  <a:pt x="19385" y="17210"/>
                </a:cubicBezTo>
                <a:cubicBezTo>
                  <a:pt x="19415" y="17181"/>
                  <a:pt x="19415" y="17152"/>
                  <a:pt x="19446" y="17123"/>
                </a:cubicBezTo>
                <a:cubicBezTo>
                  <a:pt x="19446" y="17123"/>
                  <a:pt x="19446" y="17123"/>
                  <a:pt x="19446" y="17123"/>
                </a:cubicBezTo>
                <a:cubicBezTo>
                  <a:pt x="19538" y="17036"/>
                  <a:pt x="19538" y="17036"/>
                  <a:pt x="19538" y="17036"/>
                </a:cubicBezTo>
                <a:cubicBezTo>
                  <a:pt x="19538" y="17036"/>
                  <a:pt x="19538" y="17036"/>
                  <a:pt x="19538" y="17036"/>
                </a:cubicBezTo>
                <a:cubicBezTo>
                  <a:pt x="19538" y="16949"/>
                  <a:pt x="19538" y="16949"/>
                  <a:pt x="19538" y="16949"/>
                </a:cubicBezTo>
                <a:cubicBezTo>
                  <a:pt x="19538" y="16920"/>
                  <a:pt x="19569" y="16920"/>
                  <a:pt x="19569" y="16890"/>
                </a:cubicBezTo>
                <a:cubicBezTo>
                  <a:pt x="19569" y="16890"/>
                  <a:pt x="19600" y="16890"/>
                  <a:pt x="19600" y="16861"/>
                </a:cubicBezTo>
                <a:cubicBezTo>
                  <a:pt x="19600" y="16861"/>
                  <a:pt x="19600" y="16861"/>
                  <a:pt x="19600" y="16861"/>
                </a:cubicBezTo>
                <a:cubicBezTo>
                  <a:pt x="19600" y="16890"/>
                  <a:pt x="19631" y="16890"/>
                  <a:pt x="19631" y="16890"/>
                </a:cubicBezTo>
                <a:cubicBezTo>
                  <a:pt x="19662" y="16920"/>
                  <a:pt x="19692" y="16920"/>
                  <a:pt x="19723" y="16920"/>
                </a:cubicBezTo>
                <a:cubicBezTo>
                  <a:pt x="19754" y="16920"/>
                  <a:pt x="19754" y="16920"/>
                  <a:pt x="19785" y="16920"/>
                </a:cubicBezTo>
                <a:cubicBezTo>
                  <a:pt x="19815" y="16890"/>
                  <a:pt x="19815" y="16890"/>
                  <a:pt x="19815" y="16890"/>
                </a:cubicBezTo>
                <a:cubicBezTo>
                  <a:pt x="19877" y="16745"/>
                  <a:pt x="19877" y="16745"/>
                  <a:pt x="19877" y="16745"/>
                </a:cubicBezTo>
                <a:cubicBezTo>
                  <a:pt x="19908" y="16716"/>
                  <a:pt x="20000" y="16629"/>
                  <a:pt x="20062" y="16571"/>
                </a:cubicBezTo>
                <a:cubicBezTo>
                  <a:pt x="20062" y="16513"/>
                  <a:pt x="20092" y="16513"/>
                  <a:pt x="20092" y="16483"/>
                </a:cubicBezTo>
                <a:cubicBezTo>
                  <a:pt x="20092" y="16454"/>
                  <a:pt x="20092" y="16454"/>
                  <a:pt x="20062" y="16425"/>
                </a:cubicBezTo>
                <a:cubicBezTo>
                  <a:pt x="20062" y="16425"/>
                  <a:pt x="20062" y="16425"/>
                  <a:pt x="20062" y="16425"/>
                </a:cubicBezTo>
                <a:cubicBezTo>
                  <a:pt x="20031" y="16425"/>
                  <a:pt x="20031" y="16396"/>
                  <a:pt x="20031" y="16396"/>
                </a:cubicBezTo>
                <a:cubicBezTo>
                  <a:pt x="20031" y="16367"/>
                  <a:pt x="20000" y="16338"/>
                  <a:pt x="20000" y="16338"/>
                </a:cubicBezTo>
                <a:cubicBezTo>
                  <a:pt x="20000" y="16338"/>
                  <a:pt x="20000" y="16338"/>
                  <a:pt x="20000" y="16338"/>
                </a:cubicBezTo>
                <a:cubicBezTo>
                  <a:pt x="20031" y="16338"/>
                  <a:pt x="20031" y="16338"/>
                  <a:pt x="20031" y="16309"/>
                </a:cubicBezTo>
                <a:cubicBezTo>
                  <a:pt x="20154" y="16280"/>
                  <a:pt x="20185" y="16135"/>
                  <a:pt x="20215" y="16135"/>
                </a:cubicBezTo>
                <a:cubicBezTo>
                  <a:pt x="20215" y="16135"/>
                  <a:pt x="20215" y="16135"/>
                  <a:pt x="20215" y="16135"/>
                </a:cubicBezTo>
                <a:cubicBezTo>
                  <a:pt x="20215" y="16106"/>
                  <a:pt x="20215" y="16106"/>
                  <a:pt x="20215" y="16106"/>
                </a:cubicBezTo>
                <a:cubicBezTo>
                  <a:pt x="20215" y="16106"/>
                  <a:pt x="20185" y="16018"/>
                  <a:pt x="20185" y="15989"/>
                </a:cubicBezTo>
                <a:cubicBezTo>
                  <a:pt x="20185" y="15989"/>
                  <a:pt x="20185" y="15989"/>
                  <a:pt x="20185" y="15989"/>
                </a:cubicBezTo>
                <a:cubicBezTo>
                  <a:pt x="20185" y="15960"/>
                  <a:pt x="20215" y="15931"/>
                  <a:pt x="20215" y="15902"/>
                </a:cubicBezTo>
                <a:cubicBezTo>
                  <a:pt x="20215" y="15902"/>
                  <a:pt x="20215" y="15902"/>
                  <a:pt x="20215" y="15902"/>
                </a:cubicBezTo>
                <a:cubicBezTo>
                  <a:pt x="20215" y="15902"/>
                  <a:pt x="20246" y="15902"/>
                  <a:pt x="20246" y="15902"/>
                </a:cubicBezTo>
                <a:cubicBezTo>
                  <a:pt x="20277" y="15902"/>
                  <a:pt x="20308" y="15902"/>
                  <a:pt x="20308" y="15902"/>
                </a:cubicBezTo>
                <a:cubicBezTo>
                  <a:pt x="20338" y="15873"/>
                  <a:pt x="20338" y="15844"/>
                  <a:pt x="20338" y="15844"/>
                </a:cubicBezTo>
                <a:cubicBezTo>
                  <a:pt x="20308" y="15786"/>
                  <a:pt x="20308" y="15757"/>
                  <a:pt x="20277" y="15728"/>
                </a:cubicBezTo>
                <a:cubicBezTo>
                  <a:pt x="20246" y="15699"/>
                  <a:pt x="20246" y="15699"/>
                  <a:pt x="20246" y="15669"/>
                </a:cubicBezTo>
                <a:cubicBezTo>
                  <a:pt x="20277" y="15640"/>
                  <a:pt x="20308" y="15524"/>
                  <a:pt x="20369" y="15321"/>
                </a:cubicBezTo>
                <a:cubicBezTo>
                  <a:pt x="20369" y="15292"/>
                  <a:pt x="20369" y="15262"/>
                  <a:pt x="20369" y="15233"/>
                </a:cubicBezTo>
                <a:cubicBezTo>
                  <a:pt x="20369" y="15204"/>
                  <a:pt x="20369" y="15204"/>
                  <a:pt x="20369" y="15175"/>
                </a:cubicBezTo>
                <a:cubicBezTo>
                  <a:pt x="20369" y="15146"/>
                  <a:pt x="20338" y="15146"/>
                  <a:pt x="20308" y="15146"/>
                </a:cubicBezTo>
                <a:close/>
                <a:moveTo>
                  <a:pt x="18492" y="17530"/>
                </a:moveTo>
                <a:cubicBezTo>
                  <a:pt x="18492" y="17501"/>
                  <a:pt x="18492" y="17501"/>
                  <a:pt x="18492" y="17501"/>
                </a:cubicBezTo>
                <a:cubicBezTo>
                  <a:pt x="18492" y="17501"/>
                  <a:pt x="18492" y="17501"/>
                  <a:pt x="18492" y="17501"/>
                </a:cubicBezTo>
                <a:cubicBezTo>
                  <a:pt x="18492" y="17501"/>
                  <a:pt x="18492" y="17501"/>
                  <a:pt x="18492" y="17530"/>
                </a:cubicBezTo>
                <a:close/>
                <a:moveTo>
                  <a:pt x="18523" y="17559"/>
                </a:moveTo>
                <a:cubicBezTo>
                  <a:pt x="18523" y="17559"/>
                  <a:pt x="18523" y="17559"/>
                  <a:pt x="18523" y="17559"/>
                </a:cubicBezTo>
                <a:cubicBezTo>
                  <a:pt x="18523" y="17559"/>
                  <a:pt x="18523" y="17559"/>
                  <a:pt x="18523" y="17559"/>
                </a:cubicBezTo>
                <a:close/>
                <a:moveTo>
                  <a:pt x="20154" y="15582"/>
                </a:moveTo>
                <a:cubicBezTo>
                  <a:pt x="20123" y="15640"/>
                  <a:pt x="20123" y="15669"/>
                  <a:pt x="20123" y="15669"/>
                </a:cubicBezTo>
                <a:cubicBezTo>
                  <a:pt x="20092" y="15699"/>
                  <a:pt x="20092" y="15699"/>
                  <a:pt x="20092" y="15699"/>
                </a:cubicBezTo>
                <a:cubicBezTo>
                  <a:pt x="20123" y="15728"/>
                  <a:pt x="20123" y="15728"/>
                  <a:pt x="20123" y="15728"/>
                </a:cubicBezTo>
                <a:cubicBezTo>
                  <a:pt x="20092" y="15786"/>
                  <a:pt x="20092" y="15786"/>
                  <a:pt x="20092" y="15786"/>
                </a:cubicBezTo>
                <a:cubicBezTo>
                  <a:pt x="20092" y="15815"/>
                  <a:pt x="20092" y="15931"/>
                  <a:pt x="20062" y="15960"/>
                </a:cubicBezTo>
                <a:cubicBezTo>
                  <a:pt x="20062" y="15960"/>
                  <a:pt x="20062" y="15960"/>
                  <a:pt x="20062" y="15989"/>
                </a:cubicBezTo>
                <a:cubicBezTo>
                  <a:pt x="20062" y="16018"/>
                  <a:pt x="20092" y="16076"/>
                  <a:pt x="20092" y="16106"/>
                </a:cubicBezTo>
                <a:cubicBezTo>
                  <a:pt x="20092" y="16135"/>
                  <a:pt x="20062" y="16135"/>
                  <a:pt x="20062" y="16164"/>
                </a:cubicBezTo>
                <a:cubicBezTo>
                  <a:pt x="20062" y="16164"/>
                  <a:pt x="20031" y="16193"/>
                  <a:pt x="20031" y="16193"/>
                </a:cubicBezTo>
                <a:cubicBezTo>
                  <a:pt x="20031" y="16193"/>
                  <a:pt x="20031" y="16193"/>
                  <a:pt x="20031" y="16193"/>
                </a:cubicBezTo>
                <a:cubicBezTo>
                  <a:pt x="20000" y="16193"/>
                  <a:pt x="20000" y="16193"/>
                  <a:pt x="20000" y="16193"/>
                </a:cubicBezTo>
                <a:cubicBezTo>
                  <a:pt x="19938" y="16193"/>
                  <a:pt x="19938" y="16222"/>
                  <a:pt x="19938" y="16222"/>
                </a:cubicBezTo>
                <a:cubicBezTo>
                  <a:pt x="19938" y="16222"/>
                  <a:pt x="19938" y="16222"/>
                  <a:pt x="19908" y="16251"/>
                </a:cubicBezTo>
                <a:cubicBezTo>
                  <a:pt x="19908" y="16280"/>
                  <a:pt x="19877" y="16309"/>
                  <a:pt x="19877" y="16338"/>
                </a:cubicBezTo>
                <a:cubicBezTo>
                  <a:pt x="19908" y="16396"/>
                  <a:pt x="19938" y="16454"/>
                  <a:pt x="19938" y="16483"/>
                </a:cubicBezTo>
                <a:cubicBezTo>
                  <a:pt x="19938" y="16483"/>
                  <a:pt x="19938" y="16483"/>
                  <a:pt x="19938" y="16513"/>
                </a:cubicBezTo>
                <a:cubicBezTo>
                  <a:pt x="19877" y="16571"/>
                  <a:pt x="19785" y="16687"/>
                  <a:pt x="19785" y="16687"/>
                </a:cubicBezTo>
                <a:cubicBezTo>
                  <a:pt x="19785" y="16687"/>
                  <a:pt x="19785" y="16687"/>
                  <a:pt x="19785" y="16687"/>
                </a:cubicBezTo>
                <a:cubicBezTo>
                  <a:pt x="19723" y="16803"/>
                  <a:pt x="19723" y="16803"/>
                  <a:pt x="19723" y="16803"/>
                </a:cubicBezTo>
                <a:cubicBezTo>
                  <a:pt x="19723" y="16803"/>
                  <a:pt x="19723" y="16803"/>
                  <a:pt x="19723" y="16803"/>
                </a:cubicBezTo>
                <a:cubicBezTo>
                  <a:pt x="19723" y="16803"/>
                  <a:pt x="19723" y="16803"/>
                  <a:pt x="19723" y="16803"/>
                </a:cubicBezTo>
                <a:cubicBezTo>
                  <a:pt x="19723" y="16803"/>
                  <a:pt x="19723" y="16803"/>
                  <a:pt x="19723" y="16803"/>
                </a:cubicBezTo>
                <a:cubicBezTo>
                  <a:pt x="19692" y="16803"/>
                  <a:pt x="19692" y="16745"/>
                  <a:pt x="19600" y="16745"/>
                </a:cubicBezTo>
                <a:cubicBezTo>
                  <a:pt x="19600" y="16745"/>
                  <a:pt x="19600" y="16745"/>
                  <a:pt x="19600" y="16745"/>
                </a:cubicBezTo>
                <a:cubicBezTo>
                  <a:pt x="19538" y="16774"/>
                  <a:pt x="19508" y="16803"/>
                  <a:pt x="19477" y="16832"/>
                </a:cubicBezTo>
                <a:cubicBezTo>
                  <a:pt x="19446" y="16861"/>
                  <a:pt x="19415" y="16890"/>
                  <a:pt x="19415" y="16890"/>
                </a:cubicBezTo>
                <a:cubicBezTo>
                  <a:pt x="19415" y="16920"/>
                  <a:pt x="19415" y="16920"/>
                  <a:pt x="19415" y="16920"/>
                </a:cubicBezTo>
                <a:cubicBezTo>
                  <a:pt x="19415" y="16978"/>
                  <a:pt x="19415" y="16978"/>
                  <a:pt x="19415" y="16978"/>
                </a:cubicBezTo>
                <a:cubicBezTo>
                  <a:pt x="19354" y="17036"/>
                  <a:pt x="19354" y="17036"/>
                  <a:pt x="19354" y="17036"/>
                </a:cubicBezTo>
                <a:cubicBezTo>
                  <a:pt x="19323" y="17094"/>
                  <a:pt x="19292" y="17123"/>
                  <a:pt x="19292" y="17152"/>
                </a:cubicBezTo>
                <a:cubicBezTo>
                  <a:pt x="19292" y="17152"/>
                  <a:pt x="19262" y="17152"/>
                  <a:pt x="19262" y="17152"/>
                </a:cubicBezTo>
                <a:cubicBezTo>
                  <a:pt x="19231" y="17152"/>
                  <a:pt x="19231" y="17152"/>
                  <a:pt x="19231" y="17152"/>
                </a:cubicBezTo>
                <a:cubicBezTo>
                  <a:pt x="19169" y="17123"/>
                  <a:pt x="19169" y="17123"/>
                  <a:pt x="19169" y="17123"/>
                </a:cubicBezTo>
                <a:cubicBezTo>
                  <a:pt x="19077" y="17210"/>
                  <a:pt x="19077" y="17210"/>
                  <a:pt x="19077" y="17210"/>
                </a:cubicBezTo>
                <a:cubicBezTo>
                  <a:pt x="19077" y="17210"/>
                  <a:pt x="19015" y="17239"/>
                  <a:pt x="19015" y="17239"/>
                </a:cubicBezTo>
                <a:cubicBezTo>
                  <a:pt x="18954" y="17268"/>
                  <a:pt x="18892" y="17327"/>
                  <a:pt x="18862" y="17414"/>
                </a:cubicBezTo>
                <a:cubicBezTo>
                  <a:pt x="18831" y="17414"/>
                  <a:pt x="18831" y="17443"/>
                  <a:pt x="18800" y="17443"/>
                </a:cubicBezTo>
                <a:cubicBezTo>
                  <a:pt x="18831" y="17385"/>
                  <a:pt x="18831" y="17297"/>
                  <a:pt x="18831" y="17297"/>
                </a:cubicBezTo>
                <a:cubicBezTo>
                  <a:pt x="18892" y="17152"/>
                  <a:pt x="18892" y="17152"/>
                  <a:pt x="18892" y="17152"/>
                </a:cubicBezTo>
                <a:cubicBezTo>
                  <a:pt x="18523" y="17356"/>
                  <a:pt x="18523" y="17356"/>
                  <a:pt x="18523" y="17356"/>
                </a:cubicBezTo>
                <a:cubicBezTo>
                  <a:pt x="18492" y="17385"/>
                  <a:pt x="18492" y="17385"/>
                  <a:pt x="18492" y="17385"/>
                </a:cubicBezTo>
                <a:cubicBezTo>
                  <a:pt x="18492" y="17385"/>
                  <a:pt x="18492" y="17385"/>
                  <a:pt x="18492" y="17385"/>
                </a:cubicBezTo>
                <a:cubicBezTo>
                  <a:pt x="18492" y="17385"/>
                  <a:pt x="18492" y="17385"/>
                  <a:pt x="18492" y="17385"/>
                </a:cubicBezTo>
                <a:cubicBezTo>
                  <a:pt x="18492" y="17385"/>
                  <a:pt x="18462" y="17356"/>
                  <a:pt x="18462" y="17356"/>
                </a:cubicBezTo>
                <a:cubicBezTo>
                  <a:pt x="18462" y="17327"/>
                  <a:pt x="18431" y="17327"/>
                  <a:pt x="18431" y="17327"/>
                </a:cubicBezTo>
                <a:cubicBezTo>
                  <a:pt x="18431" y="17297"/>
                  <a:pt x="18431" y="17297"/>
                  <a:pt x="18431" y="17297"/>
                </a:cubicBezTo>
                <a:cubicBezTo>
                  <a:pt x="18185" y="17268"/>
                  <a:pt x="18185" y="17268"/>
                  <a:pt x="18185" y="17268"/>
                </a:cubicBezTo>
                <a:cubicBezTo>
                  <a:pt x="18092" y="17327"/>
                  <a:pt x="18092" y="17327"/>
                  <a:pt x="18092" y="17327"/>
                </a:cubicBezTo>
                <a:cubicBezTo>
                  <a:pt x="18062" y="17327"/>
                  <a:pt x="18062" y="17327"/>
                  <a:pt x="18031" y="17327"/>
                </a:cubicBezTo>
                <a:cubicBezTo>
                  <a:pt x="18000" y="17327"/>
                  <a:pt x="17969" y="17327"/>
                  <a:pt x="17938" y="17327"/>
                </a:cubicBezTo>
                <a:cubicBezTo>
                  <a:pt x="17877" y="17327"/>
                  <a:pt x="17846" y="17297"/>
                  <a:pt x="17785" y="17268"/>
                </a:cubicBezTo>
                <a:cubicBezTo>
                  <a:pt x="17754" y="17268"/>
                  <a:pt x="17754" y="17268"/>
                  <a:pt x="17754" y="17268"/>
                </a:cubicBezTo>
                <a:cubicBezTo>
                  <a:pt x="17723" y="17268"/>
                  <a:pt x="17723" y="17268"/>
                  <a:pt x="17692" y="17297"/>
                </a:cubicBezTo>
                <a:cubicBezTo>
                  <a:pt x="17692" y="17297"/>
                  <a:pt x="17692" y="17297"/>
                  <a:pt x="17692" y="17297"/>
                </a:cubicBezTo>
                <a:cubicBezTo>
                  <a:pt x="17692" y="17297"/>
                  <a:pt x="17692" y="17297"/>
                  <a:pt x="17692" y="17297"/>
                </a:cubicBezTo>
                <a:cubicBezTo>
                  <a:pt x="17600" y="17297"/>
                  <a:pt x="17477" y="17268"/>
                  <a:pt x="17446" y="17239"/>
                </a:cubicBezTo>
                <a:cubicBezTo>
                  <a:pt x="17385" y="17181"/>
                  <a:pt x="17292" y="17152"/>
                  <a:pt x="17262" y="17123"/>
                </a:cubicBezTo>
                <a:cubicBezTo>
                  <a:pt x="17231" y="17094"/>
                  <a:pt x="17231" y="17094"/>
                  <a:pt x="17200" y="17094"/>
                </a:cubicBezTo>
                <a:cubicBezTo>
                  <a:pt x="17200" y="17094"/>
                  <a:pt x="17200" y="17094"/>
                  <a:pt x="17200" y="17094"/>
                </a:cubicBezTo>
                <a:cubicBezTo>
                  <a:pt x="17200" y="17065"/>
                  <a:pt x="17200" y="17065"/>
                  <a:pt x="17200" y="17065"/>
                </a:cubicBezTo>
                <a:cubicBezTo>
                  <a:pt x="17200" y="17065"/>
                  <a:pt x="17200" y="17065"/>
                  <a:pt x="17200" y="17065"/>
                </a:cubicBezTo>
                <a:cubicBezTo>
                  <a:pt x="17200" y="17065"/>
                  <a:pt x="17200" y="17065"/>
                  <a:pt x="17200" y="17065"/>
                </a:cubicBezTo>
                <a:cubicBezTo>
                  <a:pt x="17169" y="17065"/>
                  <a:pt x="17169" y="17065"/>
                  <a:pt x="17169" y="17036"/>
                </a:cubicBezTo>
                <a:cubicBezTo>
                  <a:pt x="17138" y="17036"/>
                  <a:pt x="17138" y="17036"/>
                  <a:pt x="17138" y="17036"/>
                </a:cubicBezTo>
                <a:cubicBezTo>
                  <a:pt x="17108" y="16978"/>
                  <a:pt x="17108" y="16949"/>
                  <a:pt x="17077" y="16920"/>
                </a:cubicBezTo>
                <a:cubicBezTo>
                  <a:pt x="17077" y="16920"/>
                  <a:pt x="17077" y="16920"/>
                  <a:pt x="17077" y="16920"/>
                </a:cubicBezTo>
                <a:cubicBezTo>
                  <a:pt x="17077" y="16890"/>
                  <a:pt x="17077" y="16890"/>
                  <a:pt x="17077" y="16890"/>
                </a:cubicBezTo>
                <a:cubicBezTo>
                  <a:pt x="17077" y="16861"/>
                  <a:pt x="17077" y="16861"/>
                  <a:pt x="17077" y="16861"/>
                </a:cubicBezTo>
                <a:cubicBezTo>
                  <a:pt x="17077" y="16861"/>
                  <a:pt x="17077" y="16861"/>
                  <a:pt x="17077" y="16861"/>
                </a:cubicBezTo>
                <a:cubicBezTo>
                  <a:pt x="17077" y="16832"/>
                  <a:pt x="17046" y="16803"/>
                  <a:pt x="17015" y="16774"/>
                </a:cubicBezTo>
                <a:cubicBezTo>
                  <a:pt x="16985" y="16774"/>
                  <a:pt x="16985" y="16774"/>
                  <a:pt x="16985" y="16774"/>
                </a:cubicBezTo>
                <a:cubicBezTo>
                  <a:pt x="16923" y="16774"/>
                  <a:pt x="16892" y="16803"/>
                  <a:pt x="16862" y="16803"/>
                </a:cubicBezTo>
                <a:cubicBezTo>
                  <a:pt x="16862" y="16832"/>
                  <a:pt x="16831" y="16832"/>
                  <a:pt x="16831" y="16832"/>
                </a:cubicBezTo>
                <a:cubicBezTo>
                  <a:pt x="16800" y="16832"/>
                  <a:pt x="16800" y="16832"/>
                  <a:pt x="16769" y="16832"/>
                </a:cubicBezTo>
                <a:cubicBezTo>
                  <a:pt x="16738" y="16803"/>
                  <a:pt x="16738" y="16803"/>
                  <a:pt x="16738" y="16803"/>
                </a:cubicBezTo>
                <a:cubicBezTo>
                  <a:pt x="16738" y="16803"/>
                  <a:pt x="16738" y="16774"/>
                  <a:pt x="16738" y="16774"/>
                </a:cubicBezTo>
                <a:cubicBezTo>
                  <a:pt x="16738" y="16745"/>
                  <a:pt x="16738" y="16745"/>
                  <a:pt x="16769" y="16716"/>
                </a:cubicBezTo>
                <a:cubicBezTo>
                  <a:pt x="16831" y="16658"/>
                  <a:pt x="16862" y="16600"/>
                  <a:pt x="16862" y="16571"/>
                </a:cubicBezTo>
                <a:cubicBezTo>
                  <a:pt x="16892" y="16513"/>
                  <a:pt x="16892" y="16513"/>
                  <a:pt x="16892" y="16483"/>
                </a:cubicBezTo>
                <a:cubicBezTo>
                  <a:pt x="16923" y="16454"/>
                  <a:pt x="16954" y="16396"/>
                  <a:pt x="16954" y="16367"/>
                </a:cubicBezTo>
                <a:cubicBezTo>
                  <a:pt x="16954" y="16367"/>
                  <a:pt x="16954" y="16338"/>
                  <a:pt x="16954" y="16338"/>
                </a:cubicBezTo>
                <a:cubicBezTo>
                  <a:pt x="16954" y="16338"/>
                  <a:pt x="16954" y="16338"/>
                  <a:pt x="16954" y="16338"/>
                </a:cubicBezTo>
                <a:cubicBezTo>
                  <a:pt x="16954" y="16338"/>
                  <a:pt x="16954" y="16338"/>
                  <a:pt x="16954" y="16338"/>
                </a:cubicBezTo>
                <a:cubicBezTo>
                  <a:pt x="16985" y="16338"/>
                  <a:pt x="17015" y="16338"/>
                  <a:pt x="17015" y="16338"/>
                </a:cubicBezTo>
                <a:cubicBezTo>
                  <a:pt x="17077" y="16338"/>
                  <a:pt x="17108" y="16338"/>
                  <a:pt x="17138" y="16309"/>
                </a:cubicBezTo>
                <a:cubicBezTo>
                  <a:pt x="17169" y="16309"/>
                  <a:pt x="17200" y="16280"/>
                  <a:pt x="17231" y="16280"/>
                </a:cubicBezTo>
                <a:cubicBezTo>
                  <a:pt x="17231" y="16251"/>
                  <a:pt x="17292" y="16251"/>
                  <a:pt x="17323" y="16222"/>
                </a:cubicBezTo>
                <a:cubicBezTo>
                  <a:pt x="17354" y="16222"/>
                  <a:pt x="17446" y="16193"/>
                  <a:pt x="17446" y="16106"/>
                </a:cubicBezTo>
                <a:cubicBezTo>
                  <a:pt x="17446" y="16076"/>
                  <a:pt x="17415" y="16047"/>
                  <a:pt x="17385" y="16018"/>
                </a:cubicBezTo>
                <a:cubicBezTo>
                  <a:pt x="17354" y="15989"/>
                  <a:pt x="17354" y="15960"/>
                  <a:pt x="17323" y="15931"/>
                </a:cubicBezTo>
                <a:cubicBezTo>
                  <a:pt x="17323" y="15931"/>
                  <a:pt x="17323" y="15902"/>
                  <a:pt x="17323" y="15873"/>
                </a:cubicBezTo>
                <a:cubicBezTo>
                  <a:pt x="17354" y="15873"/>
                  <a:pt x="17354" y="15873"/>
                  <a:pt x="17385" y="15873"/>
                </a:cubicBezTo>
                <a:cubicBezTo>
                  <a:pt x="17446" y="15873"/>
                  <a:pt x="17477" y="15873"/>
                  <a:pt x="17508" y="15844"/>
                </a:cubicBezTo>
                <a:cubicBezTo>
                  <a:pt x="17538" y="15844"/>
                  <a:pt x="17538" y="15815"/>
                  <a:pt x="17538" y="15815"/>
                </a:cubicBezTo>
                <a:cubicBezTo>
                  <a:pt x="17538" y="15786"/>
                  <a:pt x="17538" y="15786"/>
                  <a:pt x="17600" y="15728"/>
                </a:cubicBezTo>
                <a:cubicBezTo>
                  <a:pt x="17631" y="15699"/>
                  <a:pt x="17662" y="15669"/>
                  <a:pt x="17662" y="15669"/>
                </a:cubicBezTo>
                <a:cubicBezTo>
                  <a:pt x="17662" y="15669"/>
                  <a:pt x="17662" y="15640"/>
                  <a:pt x="17662" y="15640"/>
                </a:cubicBezTo>
                <a:cubicBezTo>
                  <a:pt x="17754" y="15582"/>
                  <a:pt x="17754" y="15524"/>
                  <a:pt x="17754" y="15495"/>
                </a:cubicBezTo>
                <a:cubicBezTo>
                  <a:pt x="17785" y="15495"/>
                  <a:pt x="17785" y="15495"/>
                  <a:pt x="17785" y="15495"/>
                </a:cubicBezTo>
                <a:cubicBezTo>
                  <a:pt x="17754" y="15466"/>
                  <a:pt x="17754" y="15466"/>
                  <a:pt x="17754" y="15466"/>
                </a:cubicBezTo>
                <a:cubicBezTo>
                  <a:pt x="17754" y="15466"/>
                  <a:pt x="17662" y="15233"/>
                  <a:pt x="17385" y="15175"/>
                </a:cubicBezTo>
                <a:cubicBezTo>
                  <a:pt x="17323" y="15175"/>
                  <a:pt x="17292" y="15175"/>
                  <a:pt x="17231" y="15175"/>
                </a:cubicBezTo>
                <a:cubicBezTo>
                  <a:pt x="17385" y="14972"/>
                  <a:pt x="17385" y="14972"/>
                  <a:pt x="17385" y="14972"/>
                </a:cubicBezTo>
                <a:cubicBezTo>
                  <a:pt x="17385" y="15001"/>
                  <a:pt x="17415" y="15030"/>
                  <a:pt x="17446" y="15059"/>
                </a:cubicBezTo>
                <a:cubicBezTo>
                  <a:pt x="17477" y="15088"/>
                  <a:pt x="17569" y="15146"/>
                  <a:pt x="17662" y="15204"/>
                </a:cubicBezTo>
                <a:cubicBezTo>
                  <a:pt x="17723" y="15233"/>
                  <a:pt x="17785" y="15262"/>
                  <a:pt x="17815" y="15292"/>
                </a:cubicBezTo>
                <a:cubicBezTo>
                  <a:pt x="17815" y="15321"/>
                  <a:pt x="17815" y="15350"/>
                  <a:pt x="17815" y="15379"/>
                </a:cubicBezTo>
                <a:cubicBezTo>
                  <a:pt x="17815" y="15408"/>
                  <a:pt x="17815" y="15408"/>
                  <a:pt x="17815" y="15437"/>
                </a:cubicBezTo>
                <a:cubicBezTo>
                  <a:pt x="17815" y="15437"/>
                  <a:pt x="17846" y="15466"/>
                  <a:pt x="17877" y="15466"/>
                </a:cubicBezTo>
                <a:cubicBezTo>
                  <a:pt x="17938" y="15466"/>
                  <a:pt x="17938" y="15437"/>
                  <a:pt x="17969" y="15437"/>
                </a:cubicBezTo>
                <a:cubicBezTo>
                  <a:pt x="17969" y="15408"/>
                  <a:pt x="18000" y="15379"/>
                  <a:pt x="18031" y="15321"/>
                </a:cubicBezTo>
                <a:cubicBezTo>
                  <a:pt x="18185" y="15088"/>
                  <a:pt x="18215" y="15030"/>
                  <a:pt x="18215" y="14972"/>
                </a:cubicBezTo>
                <a:cubicBezTo>
                  <a:pt x="18215" y="14914"/>
                  <a:pt x="18215" y="14914"/>
                  <a:pt x="18215" y="14885"/>
                </a:cubicBezTo>
                <a:cubicBezTo>
                  <a:pt x="18185" y="14855"/>
                  <a:pt x="18185" y="14797"/>
                  <a:pt x="18185" y="14739"/>
                </a:cubicBezTo>
                <a:cubicBezTo>
                  <a:pt x="18246" y="14768"/>
                  <a:pt x="18338" y="14768"/>
                  <a:pt x="18400" y="14768"/>
                </a:cubicBezTo>
                <a:cubicBezTo>
                  <a:pt x="18462" y="14768"/>
                  <a:pt x="18492" y="14768"/>
                  <a:pt x="18492" y="14768"/>
                </a:cubicBezTo>
                <a:cubicBezTo>
                  <a:pt x="18492" y="14768"/>
                  <a:pt x="18492" y="14768"/>
                  <a:pt x="18492" y="14768"/>
                </a:cubicBezTo>
                <a:cubicBezTo>
                  <a:pt x="18523" y="14768"/>
                  <a:pt x="18554" y="14768"/>
                  <a:pt x="18585" y="14739"/>
                </a:cubicBezTo>
                <a:cubicBezTo>
                  <a:pt x="18615" y="14739"/>
                  <a:pt x="18677" y="14710"/>
                  <a:pt x="18677" y="14652"/>
                </a:cubicBezTo>
                <a:cubicBezTo>
                  <a:pt x="18677" y="14594"/>
                  <a:pt x="18646" y="14565"/>
                  <a:pt x="18646" y="14536"/>
                </a:cubicBezTo>
                <a:cubicBezTo>
                  <a:pt x="18554" y="14419"/>
                  <a:pt x="18523" y="14390"/>
                  <a:pt x="18523" y="14361"/>
                </a:cubicBezTo>
                <a:cubicBezTo>
                  <a:pt x="18523" y="14361"/>
                  <a:pt x="18523" y="14361"/>
                  <a:pt x="18523" y="14361"/>
                </a:cubicBezTo>
                <a:cubicBezTo>
                  <a:pt x="18554" y="14361"/>
                  <a:pt x="18615" y="14303"/>
                  <a:pt x="18677" y="14245"/>
                </a:cubicBezTo>
                <a:cubicBezTo>
                  <a:pt x="18738" y="14187"/>
                  <a:pt x="18800" y="14129"/>
                  <a:pt x="18862" y="14100"/>
                </a:cubicBezTo>
                <a:cubicBezTo>
                  <a:pt x="18892" y="14041"/>
                  <a:pt x="18923" y="14041"/>
                  <a:pt x="18923" y="14012"/>
                </a:cubicBezTo>
                <a:cubicBezTo>
                  <a:pt x="18923" y="14012"/>
                  <a:pt x="18923" y="14012"/>
                  <a:pt x="18923" y="14012"/>
                </a:cubicBezTo>
                <a:cubicBezTo>
                  <a:pt x="18954" y="14012"/>
                  <a:pt x="18954" y="14012"/>
                  <a:pt x="18985" y="14012"/>
                </a:cubicBezTo>
                <a:cubicBezTo>
                  <a:pt x="18985" y="14012"/>
                  <a:pt x="18985" y="14012"/>
                  <a:pt x="19015" y="14012"/>
                </a:cubicBezTo>
                <a:cubicBezTo>
                  <a:pt x="19077" y="14100"/>
                  <a:pt x="19108" y="14158"/>
                  <a:pt x="19200" y="14187"/>
                </a:cubicBezTo>
                <a:cubicBezTo>
                  <a:pt x="19231" y="14187"/>
                  <a:pt x="19262" y="14187"/>
                  <a:pt x="19292" y="14216"/>
                </a:cubicBezTo>
                <a:cubicBezTo>
                  <a:pt x="19262" y="14216"/>
                  <a:pt x="19262" y="14216"/>
                  <a:pt x="19262" y="14216"/>
                </a:cubicBezTo>
                <a:cubicBezTo>
                  <a:pt x="19231" y="14274"/>
                  <a:pt x="19169" y="14332"/>
                  <a:pt x="19138" y="14361"/>
                </a:cubicBezTo>
                <a:cubicBezTo>
                  <a:pt x="19108" y="14390"/>
                  <a:pt x="19077" y="14419"/>
                  <a:pt x="19077" y="14448"/>
                </a:cubicBezTo>
                <a:cubicBezTo>
                  <a:pt x="19046" y="14448"/>
                  <a:pt x="19046" y="14478"/>
                  <a:pt x="19015" y="14507"/>
                </a:cubicBezTo>
                <a:cubicBezTo>
                  <a:pt x="19015" y="14536"/>
                  <a:pt x="19046" y="14565"/>
                  <a:pt x="19046" y="14565"/>
                </a:cubicBezTo>
                <a:cubicBezTo>
                  <a:pt x="19077" y="14594"/>
                  <a:pt x="19108" y="14594"/>
                  <a:pt x="19108" y="14594"/>
                </a:cubicBezTo>
                <a:cubicBezTo>
                  <a:pt x="19108" y="14594"/>
                  <a:pt x="19108" y="14594"/>
                  <a:pt x="19138" y="14565"/>
                </a:cubicBezTo>
                <a:cubicBezTo>
                  <a:pt x="19169" y="14565"/>
                  <a:pt x="19169" y="14565"/>
                  <a:pt x="19200" y="14565"/>
                </a:cubicBezTo>
                <a:cubicBezTo>
                  <a:pt x="19200" y="14565"/>
                  <a:pt x="19231" y="14565"/>
                  <a:pt x="19231" y="14565"/>
                </a:cubicBezTo>
                <a:cubicBezTo>
                  <a:pt x="19262" y="14565"/>
                  <a:pt x="19262" y="14565"/>
                  <a:pt x="19292" y="14565"/>
                </a:cubicBezTo>
                <a:cubicBezTo>
                  <a:pt x="19385" y="14536"/>
                  <a:pt x="19415" y="14507"/>
                  <a:pt x="19477" y="14507"/>
                </a:cubicBezTo>
                <a:cubicBezTo>
                  <a:pt x="19508" y="14507"/>
                  <a:pt x="19508" y="14507"/>
                  <a:pt x="19538" y="14536"/>
                </a:cubicBezTo>
                <a:cubicBezTo>
                  <a:pt x="19600" y="14565"/>
                  <a:pt x="19662" y="14565"/>
                  <a:pt x="19692" y="14565"/>
                </a:cubicBezTo>
                <a:cubicBezTo>
                  <a:pt x="19692" y="14565"/>
                  <a:pt x="19692" y="14565"/>
                  <a:pt x="19692" y="14565"/>
                </a:cubicBezTo>
                <a:cubicBezTo>
                  <a:pt x="19692" y="14565"/>
                  <a:pt x="19692" y="14565"/>
                  <a:pt x="19692" y="14565"/>
                </a:cubicBezTo>
                <a:cubicBezTo>
                  <a:pt x="19692" y="14565"/>
                  <a:pt x="19692" y="14594"/>
                  <a:pt x="19692" y="14594"/>
                </a:cubicBezTo>
                <a:cubicBezTo>
                  <a:pt x="19692" y="14768"/>
                  <a:pt x="19692" y="14797"/>
                  <a:pt x="19723" y="14885"/>
                </a:cubicBezTo>
                <a:cubicBezTo>
                  <a:pt x="19754" y="14914"/>
                  <a:pt x="19785" y="14943"/>
                  <a:pt x="19815" y="14943"/>
                </a:cubicBezTo>
                <a:cubicBezTo>
                  <a:pt x="19815" y="14943"/>
                  <a:pt x="19815" y="14972"/>
                  <a:pt x="19815" y="14972"/>
                </a:cubicBezTo>
                <a:cubicBezTo>
                  <a:pt x="19754" y="15117"/>
                  <a:pt x="19723" y="15175"/>
                  <a:pt x="19723" y="15233"/>
                </a:cubicBezTo>
                <a:cubicBezTo>
                  <a:pt x="19723" y="15233"/>
                  <a:pt x="19723" y="15233"/>
                  <a:pt x="19692" y="15233"/>
                </a:cubicBezTo>
                <a:cubicBezTo>
                  <a:pt x="19692" y="15233"/>
                  <a:pt x="19692" y="15233"/>
                  <a:pt x="19692" y="15233"/>
                </a:cubicBezTo>
                <a:cubicBezTo>
                  <a:pt x="19692" y="15233"/>
                  <a:pt x="19692" y="15233"/>
                  <a:pt x="19692" y="15233"/>
                </a:cubicBezTo>
                <a:cubicBezTo>
                  <a:pt x="19662" y="15233"/>
                  <a:pt x="19662" y="15262"/>
                  <a:pt x="19631" y="15292"/>
                </a:cubicBezTo>
                <a:cubicBezTo>
                  <a:pt x="19662" y="15350"/>
                  <a:pt x="19692" y="15350"/>
                  <a:pt x="19692" y="15350"/>
                </a:cubicBezTo>
                <a:cubicBezTo>
                  <a:pt x="19723" y="15350"/>
                  <a:pt x="19754" y="15350"/>
                  <a:pt x="19877" y="15379"/>
                </a:cubicBezTo>
                <a:cubicBezTo>
                  <a:pt x="20154" y="15379"/>
                  <a:pt x="20154" y="15379"/>
                  <a:pt x="20154" y="15379"/>
                </a:cubicBezTo>
                <a:cubicBezTo>
                  <a:pt x="20185" y="15379"/>
                  <a:pt x="20185" y="15379"/>
                  <a:pt x="20185" y="15379"/>
                </a:cubicBezTo>
                <a:cubicBezTo>
                  <a:pt x="20215" y="15350"/>
                  <a:pt x="20215" y="15350"/>
                  <a:pt x="20215" y="15350"/>
                </a:cubicBezTo>
                <a:cubicBezTo>
                  <a:pt x="20215" y="15350"/>
                  <a:pt x="20215" y="15350"/>
                  <a:pt x="20246" y="15321"/>
                </a:cubicBezTo>
                <a:cubicBezTo>
                  <a:pt x="20185" y="15466"/>
                  <a:pt x="20154" y="15553"/>
                  <a:pt x="20154" y="15582"/>
                </a:cubicBezTo>
                <a:close/>
              </a:path>
            </a:pathLst>
          </a:custGeom>
          <a:solidFill>
            <a:schemeClr val="accent1">
              <a:alpha val="6000"/>
            </a:schemeClr>
          </a:solidFill>
          <a:ln w="12700">
            <a:miter lim="400000"/>
          </a:ln>
        </p:spPr>
        <p:txBody>
          <a:bodyPr lIns="60960" tIns="60960" rIns="60960" bIns="60960"/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>
                <a:latin typeface="Gill Sans"/>
                <a:ea typeface="Gill Sans"/>
                <a:cs typeface="Gill Sans"/>
                <a:sym typeface="Gill Sans"/>
              </a:defRPr>
            </a:pPr>
            <a:endParaRPr kumimoji="0" sz="7466" b="0" i="0" u="none" strike="noStrike" kern="1200" cap="none" spc="0" normalizeH="0" baseline="0" noProof="0" dirty="0">
              <a:ln>
                <a:noFill/>
              </a:ln>
              <a:solidFill>
                <a:srgbClr val="2B2B2B"/>
              </a:solidFill>
              <a:effectLst/>
              <a:uLnTx/>
              <a:uFillTx/>
              <a:latin typeface="Kano regular" pitchFamily="50" charset="0"/>
              <a:sym typeface="Gill Sans"/>
            </a:endParaRPr>
          </a:p>
        </p:txBody>
      </p:sp>
      <p:grpSp>
        <p:nvGrpSpPr>
          <p:cNvPr id="22" name="Group 20081">
            <a:extLst>
              <a:ext uri="{FF2B5EF4-FFF2-40B4-BE49-F238E27FC236}">
                <a16:creationId xmlns:a16="http://schemas.microsoft.com/office/drawing/2014/main" id="{089D55A0-A527-4637-9A7C-20F5AA3A341E}"/>
              </a:ext>
            </a:extLst>
          </p:cNvPr>
          <p:cNvGrpSpPr/>
          <p:nvPr/>
        </p:nvGrpSpPr>
        <p:grpSpPr>
          <a:xfrm>
            <a:off x="2604067" y="2314588"/>
            <a:ext cx="2779867" cy="2778269"/>
            <a:chOff x="0" y="0"/>
            <a:chExt cx="5559731" cy="5556537"/>
          </a:xfrm>
        </p:grpSpPr>
        <p:sp>
          <p:nvSpPr>
            <p:cNvPr id="26" name="Shape 20079">
              <a:extLst>
                <a:ext uri="{FF2B5EF4-FFF2-40B4-BE49-F238E27FC236}">
                  <a16:creationId xmlns:a16="http://schemas.microsoft.com/office/drawing/2014/main" id="{AA111665-6EE5-40C5-A574-5D5A5FFF3A68}"/>
                </a:ext>
              </a:extLst>
            </p:cNvPr>
            <p:cNvSpPr/>
            <p:nvPr/>
          </p:nvSpPr>
          <p:spPr>
            <a:xfrm>
              <a:off x="25333" y="23738"/>
              <a:ext cx="5509065" cy="550906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FFFFF"/>
                </a:gs>
                <a:gs pos="100000">
                  <a:srgbClr val="E4E8EE"/>
                </a:gs>
              </a:gsLst>
              <a:lin ang="6252796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</a:defRPr>
              </a:pPr>
              <a:endParaRPr kumimoji="0" sz="426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o regular" pitchFamily="50" charset="0"/>
                <a:ea typeface="+mn-ea"/>
                <a:cs typeface="+mn-cs"/>
              </a:endParaRPr>
            </a:p>
          </p:txBody>
        </p:sp>
        <p:sp>
          <p:nvSpPr>
            <p:cNvPr id="27" name="Shape 20080">
              <a:extLst>
                <a:ext uri="{FF2B5EF4-FFF2-40B4-BE49-F238E27FC236}">
                  <a16:creationId xmlns:a16="http://schemas.microsoft.com/office/drawing/2014/main" id="{059D2B7D-69BD-476A-AD7E-7F1A142CA9C8}"/>
                </a:ext>
              </a:extLst>
            </p:cNvPr>
            <p:cNvSpPr/>
            <p:nvPr/>
          </p:nvSpPr>
          <p:spPr>
            <a:xfrm>
              <a:off x="0" y="0"/>
              <a:ext cx="5559732" cy="5556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10560" y="0"/>
                  </a:moveTo>
                  <a:cubicBezTo>
                    <a:pt x="10560" y="0"/>
                    <a:pt x="10561" y="1"/>
                    <a:pt x="9832" y="63"/>
                  </a:cubicBezTo>
                  <a:cubicBezTo>
                    <a:pt x="9832" y="63"/>
                    <a:pt x="9832" y="62"/>
                    <a:pt x="8937" y="187"/>
                  </a:cubicBezTo>
                  <a:cubicBezTo>
                    <a:pt x="8937" y="187"/>
                    <a:pt x="8936" y="187"/>
                    <a:pt x="8040" y="416"/>
                  </a:cubicBezTo>
                  <a:cubicBezTo>
                    <a:pt x="8040" y="416"/>
                    <a:pt x="8040" y="417"/>
                    <a:pt x="7124" y="708"/>
                  </a:cubicBezTo>
                  <a:cubicBezTo>
                    <a:pt x="7124" y="708"/>
                    <a:pt x="7124" y="708"/>
                    <a:pt x="6769" y="854"/>
                  </a:cubicBezTo>
                  <a:cubicBezTo>
                    <a:pt x="6769" y="854"/>
                    <a:pt x="6770" y="854"/>
                    <a:pt x="6353" y="1000"/>
                  </a:cubicBezTo>
                  <a:cubicBezTo>
                    <a:pt x="6353" y="1000"/>
                    <a:pt x="6353" y="1000"/>
                    <a:pt x="5624" y="1396"/>
                  </a:cubicBezTo>
                  <a:cubicBezTo>
                    <a:pt x="5624" y="1396"/>
                    <a:pt x="5624" y="1395"/>
                    <a:pt x="5520" y="1458"/>
                  </a:cubicBezTo>
                  <a:cubicBezTo>
                    <a:pt x="5520" y="1458"/>
                    <a:pt x="5520" y="1458"/>
                    <a:pt x="4896" y="1875"/>
                  </a:cubicBezTo>
                  <a:cubicBezTo>
                    <a:pt x="4896" y="1875"/>
                    <a:pt x="4895" y="1874"/>
                    <a:pt x="4124" y="2437"/>
                  </a:cubicBezTo>
                  <a:cubicBezTo>
                    <a:pt x="4124" y="2437"/>
                    <a:pt x="4124" y="2437"/>
                    <a:pt x="3416" y="3020"/>
                  </a:cubicBezTo>
                  <a:cubicBezTo>
                    <a:pt x="3416" y="3020"/>
                    <a:pt x="3416" y="3020"/>
                    <a:pt x="2812" y="3645"/>
                  </a:cubicBezTo>
                  <a:cubicBezTo>
                    <a:pt x="2812" y="3645"/>
                    <a:pt x="2812" y="3646"/>
                    <a:pt x="2667" y="3854"/>
                  </a:cubicBezTo>
                  <a:cubicBezTo>
                    <a:pt x="2667" y="3854"/>
                    <a:pt x="2666" y="3853"/>
                    <a:pt x="2333" y="4249"/>
                  </a:cubicBezTo>
                  <a:cubicBezTo>
                    <a:pt x="2333" y="4249"/>
                    <a:pt x="2333" y="4249"/>
                    <a:pt x="2187" y="4457"/>
                  </a:cubicBezTo>
                  <a:cubicBezTo>
                    <a:pt x="2187" y="4457"/>
                    <a:pt x="2188" y="4458"/>
                    <a:pt x="1917" y="4812"/>
                  </a:cubicBezTo>
                  <a:cubicBezTo>
                    <a:pt x="1917" y="4812"/>
                    <a:pt x="1917" y="4812"/>
                    <a:pt x="1604" y="5353"/>
                  </a:cubicBezTo>
                  <a:cubicBezTo>
                    <a:pt x="1604" y="5353"/>
                    <a:pt x="1604" y="5353"/>
                    <a:pt x="1479" y="5499"/>
                  </a:cubicBezTo>
                  <a:cubicBezTo>
                    <a:pt x="1479" y="5499"/>
                    <a:pt x="1479" y="5499"/>
                    <a:pt x="1167" y="6082"/>
                  </a:cubicBezTo>
                  <a:cubicBezTo>
                    <a:pt x="1167" y="6082"/>
                    <a:pt x="1167" y="6082"/>
                    <a:pt x="1042" y="6436"/>
                  </a:cubicBezTo>
                  <a:cubicBezTo>
                    <a:pt x="1042" y="6436"/>
                    <a:pt x="1042" y="6436"/>
                    <a:pt x="833" y="6811"/>
                  </a:cubicBezTo>
                  <a:cubicBezTo>
                    <a:pt x="833" y="6811"/>
                    <a:pt x="834" y="6811"/>
                    <a:pt x="584" y="7519"/>
                  </a:cubicBezTo>
                  <a:cubicBezTo>
                    <a:pt x="584" y="7519"/>
                    <a:pt x="583" y="7519"/>
                    <a:pt x="437" y="8019"/>
                  </a:cubicBezTo>
                  <a:cubicBezTo>
                    <a:pt x="437" y="8019"/>
                    <a:pt x="438" y="8020"/>
                    <a:pt x="334" y="8311"/>
                  </a:cubicBezTo>
                  <a:cubicBezTo>
                    <a:pt x="334" y="8311"/>
                    <a:pt x="334" y="8311"/>
                    <a:pt x="209" y="8853"/>
                  </a:cubicBezTo>
                  <a:cubicBezTo>
                    <a:pt x="209" y="8853"/>
                    <a:pt x="209" y="8852"/>
                    <a:pt x="147" y="9248"/>
                  </a:cubicBezTo>
                  <a:cubicBezTo>
                    <a:pt x="147" y="9248"/>
                    <a:pt x="146" y="9248"/>
                    <a:pt x="83" y="9727"/>
                  </a:cubicBezTo>
                  <a:cubicBezTo>
                    <a:pt x="83" y="9727"/>
                    <a:pt x="83" y="9727"/>
                    <a:pt x="42" y="10269"/>
                  </a:cubicBezTo>
                  <a:cubicBezTo>
                    <a:pt x="42" y="10269"/>
                    <a:pt x="42" y="10268"/>
                    <a:pt x="42" y="11268"/>
                  </a:cubicBezTo>
                  <a:cubicBezTo>
                    <a:pt x="42" y="11268"/>
                    <a:pt x="42" y="11269"/>
                    <a:pt x="0" y="11519"/>
                  </a:cubicBezTo>
                  <a:cubicBezTo>
                    <a:pt x="0" y="11519"/>
                    <a:pt x="0" y="11518"/>
                    <a:pt x="42" y="11997"/>
                  </a:cubicBezTo>
                  <a:cubicBezTo>
                    <a:pt x="42" y="11997"/>
                    <a:pt x="42" y="11997"/>
                    <a:pt x="125" y="12809"/>
                  </a:cubicBezTo>
                  <a:cubicBezTo>
                    <a:pt x="125" y="12809"/>
                    <a:pt x="126" y="12810"/>
                    <a:pt x="272" y="13330"/>
                  </a:cubicBezTo>
                  <a:cubicBezTo>
                    <a:pt x="272" y="13330"/>
                    <a:pt x="271" y="13330"/>
                    <a:pt x="354" y="13518"/>
                  </a:cubicBezTo>
                  <a:cubicBezTo>
                    <a:pt x="354" y="13518"/>
                    <a:pt x="355" y="13518"/>
                    <a:pt x="375" y="13663"/>
                  </a:cubicBezTo>
                  <a:cubicBezTo>
                    <a:pt x="375" y="13663"/>
                    <a:pt x="375" y="13664"/>
                    <a:pt x="479" y="14185"/>
                  </a:cubicBezTo>
                  <a:cubicBezTo>
                    <a:pt x="479" y="14185"/>
                    <a:pt x="479" y="14184"/>
                    <a:pt x="646" y="14684"/>
                  </a:cubicBezTo>
                  <a:cubicBezTo>
                    <a:pt x="646" y="14684"/>
                    <a:pt x="647" y="14685"/>
                    <a:pt x="709" y="14935"/>
                  </a:cubicBezTo>
                  <a:cubicBezTo>
                    <a:pt x="709" y="14935"/>
                    <a:pt x="709" y="14934"/>
                    <a:pt x="896" y="15330"/>
                  </a:cubicBezTo>
                  <a:cubicBezTo>
                    <a:pt x="896" y="15330"/>
                    <a:pt x="896" y="15330"/>
                    <a:pt x="1084" y="15726"/>
                  </a:cubicBezTo>
                  <a:cubicBezTo>
                    <a:pt x="1084" y="15726"/>
                    <a:pt x="1084" y="15726"/>
                    <a:pt x="1105" y="15767"/>
                  </a:cubicBezTo>
                  <a:cubicBezTo>
                    <a:pt x="1105" y="15767"/>
                    <a:pt x="1105" y="15768"/>
                    <a:pt x="1417" y="16247"/>
                  </a:cubicBezTo>
                  <a:cubicBezTo>
                    <a:pt x="1417" y="16247"/>
                    <a:pt x="1417" y="16246"/>
                    <a:pt x="1730" y="16809"/>
                  </a:cubicBezTo>
                  <a:cubicBezTo>
                    <a:pt x="1730" y="16809"/>
                    <a:pt x="1730" y="16808"/>
                    <a:pt x="2084" y="17267"/>
                  </a:cubicBezTo>
                  <a:cubicBezTo>
                    <a:pt x="2084" y="17267"/>
                    <a:pt x="2083" y="17268"/>
                    <a:pt x="2354" y="17684"/>
                  </a:cubicBezTo>
                  <a:cubicBezTo>
                    <a:pt x="2354" y="17684"/>
                    <a:pt x="2355" y="17684"/>
                    <a:pt x="2646" y="17975"/>
                  </a:cubicBezTo>
                  <a:cubicBezTo>
                    <a:pt x="2646" y="17975"/>
                    <a:pt x="2645" y="17975"/>
                    <a:pt x="2895" y="18246"/>
                  </a:cubicBezTo>
                  <a:cubicBezTo>
                    <a:pt x="2895" y="18246"/>
                    <a:pt x="2895" y="18246"/>
                    <a:pt x="3249" y="18558"/>
                  </a:cubicBezTo>
                  <a:cubicBezTo>
                    <a:pt x="3249" y="18558"/>
                    <a:pt x="3250" y="18558"/>
                    <a:pt x="3541" y="18891"/>
                  </a:cubicBezTo>
                  <a:cubicBezTo>
                    <a:pt x="3541" y="18891"/>
                    <a:pt x="3542" y="18892"/>
                    <a:pt x="3792" y="19121"/>
                  </a:cubicBezTo>
                  <a:cubicBezTo>
                    <a:pt x="3792" y="19121"/>
                    <a:pt x="3792" y="19121"/>
                    <a:pt x="4104" y="19309"/>
                  </a:cubicBezTo>
                  <a:cubicBezTo>
                    <a:pt x="4104" y="19309"/>
                    <a:pt x="4104" y="19308"/>
                    <a:pt x="4291" y="19496"/>
                  </a:cubicBezTo>
                  <a:cubicBezTo>
                    <a:pt x="4291" y="19496"/>
                    <a:pt x="4291" y="19496"/>
                    <a:pt x="4562" y="19663"/>
                  </a:cubicBezTo>
                  <a:cubicBezTo>
                    <a:pt x="4562" y="19663"/>
                    <a:pt x="4562" y="19663"/>
                    <a:pt x="5103" y="20037"/>
                  </a:cubicBezTo>
                  <a:cubicBezTo>
                    <a:pt x="5103" y="20037"/>
                    <a:pt x="5104" y="20037"/>
                    <a:pt x="5729" y="20370"/>
                  </a:cubicBezTo>
                  <a:cubicBezTo>
                    <a:pt x="5729" y="20370"/>
                    <a:pt x="5729" y="20370"/>
                    <a:pt x="6125" y="20558"/>
                  </a:cubicBezTo>
                  <a:cubicBezTo>
                    <a:pt x="6125" y="20558"/>
                    <a:pt x="6124" y="20558"/>
                    <a:pt x="6541" y="20766"/>
                  </a:cubicBezTo>
                  <a:cubicBezTo>
                    <a:pt x="6541" y="20766"/>
                    <a:pt x="6541" y="20766"/>
                    <a:pt x="7582" y="21079"/>
                  </a:cubicBezTo>
                  <a:cubicBezTo>
                    <a:pt x="7582" y="21079"/>
                    <a:pt x="7582" y="21079"/>
                    <a:pt x="7936" y="21204"/>
                  </a:cubicBezTo>
                  <a:cubicBezTo>
                    <a:pt x="7936" y="21204"/>
                    <a:pt x="7937" y="21204"/>
                    <a:pt x="8374" y="21329"/>
                  </a:cubicBezTo>
                  <a:cubicBezTo>
                    <a:pt x="8374" y="21329"/>
                    <a:pt x="8373" y="21329"/>
                    <a:pt x="8790" y="21433"/>
                  </a:cubicBezTo>
                  <a:cubicBezTo>
                    <a:pt x="8790" y="21433"/>
                    <a:pt x="8790" y="21433"/>
                    <a:pt x="9394" y="21475"/>
                  </a:cubicBezTo>
                  <a:cubicBezTo>
                    <a:pt x="9394" y="21475"/>
                    <a:pt x="9395" y="21475"/>
                    <a:pt x="9645" y="21517"/>
                  </a:cubicBezTo>
                  <a:cubicBezTo>
                    <a:pt x="9645" y="21517"/>
                    <a:pt x="9644" y="21516"/>
                    <a:pt x="9790" y="21495"/>
                  </a:cubicBezTo>
                  <a:cubicBezTo>
                    <a:pt x="9790" y="21495"/>
                    <a:pt x="9790" y="21495"/>
                    <a:pt x="10186" y="21537"/>
                  </a:cubicBezTo>
                  <a:cubicBezTo>
                    <a:pt x="10186" y="21537"/>
                    <a:pt x="10186" y="21538"/>
                    <a:pt x="10582" y="21600"/>
                  </a:cubicBezTo>
                  <a:cubicBezTo>
                    <a:pt x="10582" y="21600"/>
                    <a:pt x="10581" y="21600"/>
                    <a:pt x="10852" y="21558"/>
                  </a:cubicBezTo>
                  <a:cubicBezTo>
                    <a:pt x="10852" y="21558"/>
                    <a:pt x="10852" y="21558"/>
                    <a:pt x="11019" y="21579"/>
                  </a:cubicBezTo>
                  <a:cubicBezTo>
                    <a:pt x="11019" y="21579"/>
                    <a:pt x="11019" y="21579"/>
                    <a:pt x="11560" y="21517"/>
                  </a:cubicBezTo>
                  <a:cubicBezTo>
                    <a:pt x="11560" y="21517"/>
                    <a:pt x="11560" y="21516"/>
                    <a:pt x="12101" y="21453"/>
                  </a:cubicBezTo>
                  <a:cubicBezTo>
                    <a:pt x="12101" y="21453"/>
                    <a:pt x="12102" y="21453"/>
                    <a:pt x="12581" y="21370"/>
                  </a:cubicBezTo>
                  <a:cubicBezTo>
                    <a:pt x="12581" y="21370"/>
                    <a:pt x="12581" y="21370"/>
                    <a:pt x="12727" y="21370"/>
                  </a:cubicBezTo>
                  <a:cubicBezTo>
                    <a:pt x="12727" y="21370"/>
                    <a:pt x="12727" y="21371"/>
                    <a:pt x="13206" y="21287"/>
                  </a:cubicBezTo>
                  <a:cubicBezTo>
                    <a:pt x="13206" y="21287"/>
                    <a:pt x="13206" y="21287"/>
                    <a:pt x="13664" y="21162"/>
                  </a:cubicBezTo>
                  <a:cubicBezTo>
                    <a:pt x="13664" y="21162"/>
                    <a:pt x="13664" y="21162"/>
                    <a:pt x="13810" y="21141"/>
                  </a:cubicBezTo>
                  <a:cubicBezTo>
                    <a:pt x="13810" y="21141"/>
                    <a:pt x="13809" y="21141"/>
                    <a:pt x="14038" y="21037"/>
                  </a:cubicBezTo>
                  <a:cubicBezTo>
                    <a:pt x="14038" y="21037"/>
                    <a:pt x="14039" y="21037"/>
                    <a:pt x="14330" y="20933"/>
                  </a:cubicBezTo>
                  <a:cubicBezTo>
                    <a:pt x="14330" y="20933"/>
                    <a:pt x="14331" y="20934"/>
                    <a:pt x="14748" y="20788"/>
                  </a:cubicBezTo>
                  <a:cubicBezTo>
                    <a:pt x="14748" y="20788"/>
                    <a:pt x="14747" y="20788"/>
                    <a:pt x="15913" y="20246"/>
                  </a:cubicBezTo>
                  <a:cubicBezTo>
                    <a:pt x="15913" y="20246"/>
                    <a:pt x="15913" y="20246"/>
                    <a:pt x="16268" y="19975"/>
                  </a:cubicBezTo>
                  <a:cubicBezTo>
                    <a:pt x="16268" y="19975"/>
                    <a:pt x="16267" y="19975"/>
                    <a:pt x="16892" y="19641"/>
                  </a:cubicBezTo>
                  <a:cubicBezTo>
                    <a:pt x="16892" y="19641"/>
                    <a:pt x="16893" y="19642"/>
                    <a:pt x="17476" y="19183"/>
                  </a:cubicBezTo>
                  <a:cubicBezTo>
                    <a:pt x="17476" y="19183"/>
                    <a:pt x="17475" y="19184"/>
                    <a:pt x="17954" y="18767"/>
                  </a:cubicBezTo>
                  <a:cubicBezTo>
                    <a:pt x="17954" y="18767"/>
                    <a:pt x="17954" y="18766"/>
                    <a:pt x="18350" y="18391"/>
                  </a:cubicBezTo>
                  <a:cubicBezTo>
                    <a:pt x="18350" y="18391"/>
                    <a:pt x="18350" y="18391"/>
                    <a:pt x="18871" y="17850"/>
                  </a:cubicBezTo>
                  <a:cubicBezTo>
                    <a:pt x="18871" y="17850"/>
                    <a:pt x="18872" y="17850"/>
                    <a:pt x="19330" y="17308"/>
                  </a:cubicBezTo>
                  <a:cubicBezTo>
                    <a:pt x="19330" y="17308"/>
                    <a:pt x="19330" y="17308"/>
                    <a:pt x="19726" y="16725"/>
                  </a:cubicBezTo>
                  <a:cubicBezTo>
                    <a:pt x="19726" y="16725"/>
                    <a:pt x="19725" y="16726"/>
                    <a:pt x="20038" y="16247"/>
                  </a:cubicBezTo>
                  <a:cubicBezTo>
                    <a:pt x="20038" y="16247"/>
                    <a:pt x="20038" y="16247"/>
                    <a:pt x="20308" y="15789"/>
                  </a:cubicBezTo>
                  <a:cubicBezTo>
                    <a:pt x="20308" y="15789"/>
                    <a:pt x="20308" y="15789"/>
                    <a:pt x="20537" y="15247"/>
                  </a:cubicBezTo>
                  <a:cubicBezTo>
                    <a:pt x="20537" y="15247"/>
                    <a:pt x="20538" y="15247"/>
                    <a:pt x="20829" y="14664"/>
                  </a:cubicBezTo>
                  <a:cubicBezTo>
                    <a:pt x="20829" y="14664"/>
                    <a:pt x="20829" y="14663"/>
                    <a:pt x="21017" y="14143"/>
                  </a:cubicBezTo>
                  <a:cubicBezTo>
                    <a:pt x="21017" y="14143"/>
                    <a:pt x="21017" y="14143"/>
                    <a:pt x="21225" y="13539"/>
                  </a:cubicBezTo>
                  <a:cubicBezTo>
                    <a:pt x="21225" y="13539"/>
                    <a:pt x="21225" y="13539"/>
                    <a:pt x="21434" y="12664"/>
                  </a:cubicBezTo>
                  <a:cubicBezTo>
                    <a:pt x="21434" y="12664"/>
                    <a:pt x="21433" y="12663"/>
                    <a:pt x="21454" y="12268"/>
                  </a:cubicBezTo>
                  <a:cubicBezTo>
                    <a:pt x="21454" y="12268"/>
                    <a:pt x="21454" y="12268"/>
                    <a:pt x="21599" y="11581"/>
                  </a:cubicBezTo>
                  <a:cubicBezTo>
                    <a:pt x="21599" y="11581"/>
                    <a:pt x="21599" y="11581"/>
                    <a:pt x="21599" y="10852"/>
                  </a:cubicBezTo>
                  <a:cubicBezTo>
                    <a:pt x="21599" y="10852"/>
                    <a:pt x="21600" y="10851"/>
                    <a:pt x="21579" y="10102"/>
                  </a:cubicBezTo>
                  <a:cubicBezTo>
                    <a:pt x="21579" y="10102"/>
                    <a:pt x="21579" y="10102"/>
                    <a:pt x="21579" y="9331"/>
                  </a:cubicBezTo>
                  <a:cubicBezTo>
                    <a:pt x="21579" y="9331"/>
                    <a:pt x="21578" y="9332"/>
                    <a:pt x="21474" y="8811"/>
                  </a:cubicBezTo>
                  <a:cubicBezTo>
                    <a:pt x="21474" y="8811"/>
                    <a:pt x="21475" y="8811"/>
                    <a:pt x="21371" y="8186"/>
                  </a:cubicBezTo>
                  <a:cubicBezTo>
                    <a:pt x="21371" y="8186"/>
                    <a:pt x="21370" y="8185"/>
                    <a:pt x="21204" y="7623"/>
                  </a:cubicBezTo>
                  <a:cubicBezTo>
                    <a:pt x="21204" y="7623"/>
                    <a:pt x="21204" y="7624"/>
                    <a:pt x="20829" y="6603"/>
                  </a:cubicBezTo>
                  <a:cubicBezTo>
                    <a:pt x="20829" y="6603"/>
                    <a:pt x="20830" y="6603"/>
                    <a:pt x="20601" y="6082"/>
                  </a:cubicBezTo>
                  <a:cubicBezTo>
                    <a:pt x="20601" y="6082"/>
                    <a:pt x="20600" y="6082"/>
                    <a:pt x="20392" y="5624"/>
                  </a:cubicBezTo>
                  <a:cubicBezTo>
                    <a:pt x="20392" y="5624"/>
                    <a:pt x="20392" y="5623"/>
                    <a:pt x="19913" y="4790"/>
                  </a:cubicBezTo>
                  <a:cubicBezTo>
                    <a:pt x="19913" y="4790"/>
                    <a:pt x="19912" y="4790"/>
                    <a:pt x="19537" y="4290"/>
                  </a:cubicBezTo>
                  <a:cubicBezTo>
                    <a:pt x="19537" y="4290"/>
                    <a:pt x="19538" y="4291"/>
                    <a:pt x="19121" y="3812"/>
                  </a:cubicBezTo>
                  <a:cubicBezTo>
                    <a:pt x="19121" y="3812"/>
                    <a:pt x="19121" y="3811"/>
                    <a:pt x="18871" y="3478"/>
                  </a:cubicBezTo>
                  <a:cubicBezTo>
                    <a:pt x="18871" y="3478"/>
                    <a:pt x="18871" y="3478"/>
                    <a:pt x="18517" y="3124"/>
                  </a:cubicBezTo>
                  <a:cubicBezTo>
                    <a:pt x="18517" y="3124"/>
                    <a:pt x="18517" y="3124"/>
                    <a:pt x="18475" y="3104"/>
                  </a:cubicBezTo>
                  <a:cubicBezTo>
                    <a:pt x="18475" y="3104"/>
                    <a:pt x="18476" y="3104"/>
                    <a:pt x="18455" y="3062"/>
                  </a:cubicBezTo>
                  <a:cubicBezTo>
                    <a:pt x="18455" y="3062"/>
                    <a:pt x="18455" y="3062"/>
                    <a:pt x="18143" y="2729"/>
                  </a:cubicBezTo>
                  <a:cubicBezTo>
                    <a:pt x="18143" y="2729"/>
                    <a:pt x="18142" y="2728"/>
                    <a:pt x="17705" y="2353"/>
                  </a:cubicBezTo>
                  <a:cubicBezTo>
                    <a:pt x="17705" y="2353"/>
                    <a:pt x="17705" y="2354"/>
                    <a:pt x="17330" y="2104"/>
                  </a:cubicBezTo>
                  <a:cubicBezTo>
                    <a:pt x="17330" y="2104"/>
                    <a:pt x="17330" y="2104"/>
                    <a:pt x="16955" y="1792"/>
                  </a:cubicBezTo>
                  <a:cubicBezTo>
                    <a:pt x="16955" y="1792"/>
                    <a:pt x="16955" y="1791"/>
                    <a:pt x="16455" y="1541"/>
                  </a:cubicBezTo>
                  <a:cubicBezTo>
                    <a:pt x="16455" y="1541"/>
                    <a:pt x="16455" y="1541"/>
                    <a:pt x="16059" y="1312"/>
                  </a:cubicBezTo>
                  <a:cubicBezTo>
                    <a:pt x="16059" y="1312"/>
                    <a:pt x="16060" y="1312"/>
                    <a:pt x="15539" y="1083"/>
                  </a:cubicBezTo>
                  <a:cubicBezTo>
                    <a:pt x="15539" y="1083"/>
                    <a:pt x="15539" y="1084"/>
                    <a:pt x="15018" y="792"/>
                  </a:cubicBezTo>
                  <a:cubicBezTo>
                    <a:pt x="15018" y="792"/>
                    <a:pt x="15018" y="791"/>
                    <a:pt x="14601" y="687"/>
                  </a:cubicBezTo>
                  <a:cubicBezTo>
                    <a:pt x="14601" y="687"/>
                    <a:pt x="14601" y="687"/>
                    <a:pt x="14102" y="458"/>
                  </a:cubicBezTo>
                  <a:cubicBezTo>
                    <a:pt x="14102" y="458"/>
                    <a:pt x="14102" y="458"/>
                    <a:pt x="13477" y="313"/>
                  </a:cubicBezTo>
                  <a:cubicBezTo>
                    <a:pt x="13477" y="313"/>
                    <a:pt x="13476" y="313"/>
                    <a:pt x="13372" y="313"/>
                  </a:cubicBezTo>
                  <a:cubicBezTo>
                    <a:pt x="13372" y="313"/>
                    <a:pt x="13372" y="312"/>
                    <a:pt x="12581" y="146"/>
                  </a:cubicBezTo>
                  <a:cubicBezTo>
                    <a:pt x="12581" y="146"/>
                    <a:pt x="12581" y="146"/>
                    <a:pt x="11894" y="83"/>
                  </a:cubicBezTo>
                  <a:cubicBezTo>
                    <a:pt x="11894" y="83"/>
                    <a:pt x="11894" y="84"/>
                    <a:pt x="11228" y="21"/>
                  </a:cubicBezTo>
                  <a:cubicBezTo>
                    <a:pt x="11228" y="21"/>
                    <a:pt x="11115" y="18"/>
                    <a:pt x="10626" y="2"/>
                  </a:cubicBezTo>
                  <a:cubicBezTo>
                    <a:pt x="10572" y="1"/>
                    <a:pt x="10625" y="2"/>
                    <a:pt x="10560" y="0"/>
                  </a:cubicBezTo>
                  <a:close/>
                  <a:moveTo>
                    <a:pt x="11206" y="83"/>
                  </a:moveTo>
                  <a:cubicBezTo>
                    <a:pt x="11206" y="83"/>
                    <a:pt x="11206" y="83"/>
                    <a:pt x="11873" y="146"/>
                  </a:cubicBezTo>
                  <a:cubicBezTo>
                    <a:pt x="11873" y="146"/>
                    <a:pt x="11873" y="146"/>
                    <a:pt x="12560" y="209"/>
                  </a:cubicBezTo>
                  <a:cubicBezTo>
                    <a:pt x="12560" y="209"/>
                    <a:pt x="12560" y="208"/>
                    <a:pt x="13352" y="375"/>
                  </a:cubicBezTo>
                  <a:cubicBezTo>
                    <a:pt x="13352" y="375"/>
                    <a:pt x="13351" y="375"/>
                    <a:pt x="13456" y="416"/>
                  </a:cubicBezTo>
                  <a:cubicBezTo>
                    <a:pt x="13456" y="416"/>
                    <a:pt x="13456" y="417"/>
                    <a:pt x="13956" y="667"/>
                  </a:cubicBezTo>
                  <a:cubicBezTo>
                    <a:pt x="13956" y="667"/>
                    <a:pt x="13956" y="666"/>
                    <a:pt x="13394" y="687"/>
                  </a:cubicBezTo>
                  <a:cubicBezTo>
                    <a:pt x="13394" y="687"/>
                    <a:pt x="13393" y="687"/>
                    <a:pt x="12789" y="687"/>
                  </a:cubicBezTo>
                  <a:cubicBezTo>
                    <a:pt x="12789" y="687"/>
                    <a:pt x="12789" y="687"/>
                    <a:pt x="12310" y="812"/>
                  </a:cubicBezTo>
                  <a:cubicBezTo>
                    <a:pt x="12310" y="812"/>
                    <a:pt x="12311" y="813"/>
                    <a:pt x="12457" y="605"/>
                  </a:cubicBezTo>
                  <a:cubicBezTo>
                    <a:pt x="12457" y="605"/>
                    <a:pt x="12456" y="605"/>
                    <a:pt x="12435" y="563"/>
                  </a:cubicBezTo>
                  <a:cubicBezTo>
                    <a:pt x="12435" y="563"/>
                    <a:pt x="12432" y="560"/>
                    <a:pt x="12432" y="560"/>
                  </a:cubicBezTo>
                  <a:lnTo>
                    <a:pt x="12433" y="558"/>
                  </a:lnTo>
                  <a:lnTo>
                    <a:pt x="12432" y="558"/>
                  </a:lnTo>
                  <a:cubicBezTo>
                    <a:pt x="12428" y="551"/>
                    <a:pt x="12410" y="523"/>
                    <a:pt x="12373" y="542"/>
                  </a:cubicBezTo>
                  <a:cubicBezTo>
                    <a:pt x="12373" y="542"/>
                    <a:pt x="12372" y="541"/>
                    <a:pt x="11873" y="771"/>
                  </a:cubicBezTo>
                  <a:cubicBezTo>
                    <a:pt x="11873" y="771"/>
                    <a:pt x="11873" y="771"/>
                    <a:pt x="11769" y="771"/>
                  </a:cubicBezTo>
                  <a:cubicBezTo>
                    <a:pt x="11769" y="771"/>
                    <a:pt x="11769" y="771"/>
                    <a:pt x="11727" y="792"/>
                  </a:cubicBezTo>
                  <a:cubicBezTo>
                    <a:pt x="11727" y="792"/>
                    <a:pt x="11727" y="792"/>
                    <a:pt x="11602" y="896"/>
                  </a:cubicBezTo>
                  <a:cubicBezTo>
                    <a:pt x="11623" y="937"/>
                    <a:pt x="11582" y="958"/>
                    <a:pt x="11582" y="958"/>
                  </a:cubicBezTo>
                  <a:cubicBezTo>
                    <a:pt x="11582" y="958"/>
                    <a:pt x="11581" y="958"/>
                    <a:pt x="11602" y="1000"/>
                  </a:cubicBezTo>
                  <a:cubicBezTo>
                    <a:pt x="11602" y="1000"/>
                    <a:pt x="11602" y="1000"/>
                    <a:pt x="11331" y="1063"/>
                  </a:cubicBezTo>
                  <a:cubicBezTo>
                    <a:pt x="11331" y="1063"/>
                    <a:pt x="11335" y="1069"/>
                    <a:pt x="11335" y="1070"/>
                  </a:cubicBezTo>
                  <a:lnTo>
                    <a:pt x="11309" y="1082"/>
                  </a:lnTo>
                  <a:cubicBezTo>
                    <a:pt x="11309" y="1082"/>
                    <a:pt x="11310" y="1082"/>
                    <a:pt x="11290" y="1041"/>
                  </a:cubicBezTo>
                  <a:cubicBezTo>
                    <a:pt x="11290" y="1041"/>
                    <a:pt x="11289" y="1041"/>
                    <a:pt x="11123" y="1125"/>
                  </a:cubicBezTo>
                  <a:cubicBezTo>
                    <a:pt x="11123" y="1125"/>
                    <a:pt x="11104" y="1119"/>
                    <a:pt x="11074" y="1109"/>
                  </a:cubicBezTo>
                  <a:lnTo>
                    <a:pt x="11065" y="1101"/>
                  </a:lnTo>
                  <a:lnTo>
                    <a:pt x="11130" y="791"/>
                  </a:lnTo>
                  <a:lnTo>
                    <a:pt x="11115" y="790"/>
                  </a:lnTo>
                  <a:cubicBezTo>
                    <a:pt x="11073" y="776"/>
                    <a:pt x="11061" y="771"/>
                    <a:pt x="11061" y="771"/>
                  </a:cubicBezTo>
                  <a:cubicBezTo>
                    <a:pt x="11061" y="771"/>
                    <a:pt x="11061" y="771"/>
                    <a:pt x="10353" y="667"/>
                  </a:cubicBezTo>
                  <a:cubicBezTo>
                    <a:pt x="10353" y="667"/>
                    <a:pt x="10304" y="632"/>
                    <a:pt x="10152" y="521"/>
                  </a:cubicBezTo>
                  <a:lnTo>
                    <a:pt x="10109" y="481"/>
                  </a:lnTo>
                  <a:lnTo>
                    <a:pt x="9993" y="493"/>
                  </a:lnTo>
                  <a:cubicBezTo>
                    <a:pt x="9994" y="493"/>
                    <a:pt x="9993" y="493"/>
                    <a:pt x="10269" y="375"/>
                  </a:cubicBezTo>
                  <a:cubicBezTo>
                    <a:pt x="10269" y="375"/>
                    <a:pt x="10269" y="376"/>
                    <a:pt x="10373" y="334"/>
                  </a:cubicBezTo>
                  <a:cubicBezTo>
                    <a:pt x="10373" y="334"/>
                    <a:pt x="10373" y="333"/>
                    <a:pt x="10936" y="104"/>
                  </a:cubicBezTo>
                  <a:cubicBezTo>
                    <a:pt x="10936" y="104"/>
                    <a:pt x="10935" y="104"/>
                    <a:pt x="11206" y="83"/>
                  </a:cubicBezTo>
                  <a:close/>
                  <a:moveTo>
                    <a:pt x="10331" y="209"/>
                  </a:moveTo>
                  <a:cubicBezTo>
                    <a:pt x="10331" y="209"/>
                    <a:pt x="10331" y="209"/>
                    <a:pt x="10415" y="209"/>
                  </a:cubicBezTo>
                  <a:cubicBezTo>
                    <a:pt x="10415" y="209"/>
                    <a:pt x="10415" y="208"/>
                    <a:pt x="10373" y="229"/>
                  </a:cubicBezTo>
                  <a:cubicBezTo>
                    <a:pt x="10373" y="229"/>
                    <a:pt x="10373" y="229"/>
                    <a:pt x="10311" y="271"/>
                  </a:cubicBezTo>
                  <a:cubicBezTo>
                    <a:pt x="10311" y="271"/>
                    <a:pt x="10310" y="271"/>
                    <a:pt x="10331" y="209"/>
                  </a:cubicBezTo>
                  <a:close/>
                  <a:moveTo>
                    <a:pt x="9957" y="334"/>
                  </a:moveTo>
                  <a:cubicBezTo>
                    <a:pt x="9957" y="334"/>
                    <a:pt x="9957" y="333"/>
                    <a:pt x="10061" y="375"/>
                  </a:cubicBezTo>
                  <a:cubicBezTo>
                    <a:pt x="10061" y="375"/>
                    <a:pt x="10061" y="375"/>
                    <a:pt x="9999" y="416"/>
                  </a:cubicBezTo>
                  <a:cubicBezTo>
                    <a:pt x="9999" y="416"/>
                    <a:pt x="9999" y="417"/>
                    <a:pt x="9957" y="334"/>
                  </a:cubicBezTo>
                  <a:close/>
                  <a:moveTo>
                    <a:pt x="13831" y="479"/>
                  </a:moveTo>
                  <a:cubicBezTo>
                    <a:pt x="13831" y="479"/>
                    <a:pt x="13831" y="480"/>
                    <a:pt x="14060" y="563"/>
                  </a:cubicBezTo>
                  <a:cubicBezTo>
                    <a:pt x="14060" y="563"/>
                    <a:pt x="14060" y="563"/>
                    <a:pt x="14352" y="667"/>
                  </a:cubicBezTo>
                  <a:cubicBezTo>
                    <a:pt x="14352" y="667"/>
                    <a:pt x="14352" y="667"/>
                    <a:pt x="14143" y="625"/>
                  </a:cubicBezTo>
                  <a:cubicBezTo>
                    <a:pt x="14143" y="625"/>
                    <a:pt x="14143" y="625"/>
                    <a:pt x="13831" y="479"/>
                  </a:cubicBezTo>
                  <a:close/>
                  <a:moveTo>
                    <a:pt x="13414" y="729"/>
                  </a:moveTo>
                  <a:cubicBezTo>
                    <a:pt x="13414" y="729"/>
                    <a:pt x="13414" y="729"/>
                    <a:pt x="14102" y="750"/>
                  </a:cubicBezTo>
                  <a:cubicBezTo>
                    <a:pt x="14102" y="750"/>
                    <a:pt x="14102" y="750"/>
                    <a:pt x="14394" y="896"/>
                  </a:cubicBezTo>
                  <a:cubicBezTo>
                    <a:pt x="14394" y="896"/>
                    <a:pt x="14394" y="896"/>
                    <a:pt x="14789" y="1125"/>
                  </a:cubicBezTo>
                  <a:cubicBezTo>
                    <a:pt x="14789" y="1125"/>
                    <a:pt x="14789" y="1124"/>
                    <a:pt x="15247" y="1499"/>
                  </a:cubicBezTo>
                  <a:cubicBezTo>
                    <a:pt x="15247" y="1499"/>
                    <a:pt x="15247" y="1500"/>
                    <a:pt x="15456" y="1729"/>
                  </a:cubicBezTo>
                  <a:cubicBezTo>
                    <a:pt x="15456" y="1729"/>
                    <a:pt x="15455" y="1729"/>
                    <a:pt x="15559" y="1875"/>
                  </a:cubicBezTo>
                  <a:cubicBezTo>
                    <a:pt x="15559" y="1875"/>
                    <a:pt x="15560" y="1875"/>
                    <a:pt x="15372" y="1875"/>
                  </a:cubicBezTo>
                  <a:cubicBezTo>
                    <a:pt x="15372" y="1875"/>
                    <a:pt x="15372" y="1874"/>
                    <a:pt x="14955" y="1770"/>
                  </a:cubicBezTo>
                  <a:cubicBezTo>
                    <a:pt x="14955" y="1770"/>
                    <a:pt x="14956" y="1771"/>
                    <a:pt x="14268" y="1750"/>
                  </a:cubicBezTo>
                  <a:cubicBezTo>
                    <a:pt x="14268" y="1750"/>
                    <a:pt x="14268" y="1750"/>
                    <a:pt x="13684" y="1792"/>
                  </a:cubicBezTo>
                  <a:cubicBezTo>
                    <a:pt x="13684" y="1792"/>
                    <a:pt x="13685" y="1791"/>
                    <a:pt x="13040" y="1854"/>
                  </a:cubicBezTo>
                  <a:cubicBezTo>
                    <a:pt x="13040" y="1854"/>
                    <a:pt x="13039" y="1854"/>
                    <a:pt x="12560" y="1937"/>
                  </a:cubicBezTo>
                  <a:cubicBezTo>
                    <a:pt x="12560" y="1937"/>
                    <a:pt x="12561" y="1937"/>
                    <a:pt x="12373" y="1792"/>
                  </a:cubicBezTo>
                  <a:cubicBezTo>
                    <a:pt x="12373" y="1792"/>
                    <a:pt x="12373" y="1792"/>
                    <a:pt x="12165" y="1646"/>
                  </a:cubicBezTo>
                  <a:cubicBezTo>
                    <a:pt x="12165" y="1646"/>
                    <a:pt x="12164" y="1645"/>
                    <a:pt x="12081" y="1541"/>
                  </a:cubicBezTo>
                  <a:cubicBezTo>
                    <a:pt x="12081" y="1541"/>
                    <a:pt x="12082" y="1541"/>
                    <a:pt x="12061" y="1499"/>
                  </a:cubicBezTo>
                  <a:cubicBezTo>
                    <a:pt x="12061" y="1499"/>
                    <a:pt x="11989" y="1420"/>
                    <a:pt x="11946" y="1372"/>
                  </a:cubicBezTo>
                  <a:lnTo>
                    <a:pt x="11878" y="1295"/>
                  </a:lnTo>
                  <a:lnTo>
                    <a:pt x="11876" y="1295"/>
                  </a:lnTo>
                  <a:cubicBezTo>
                    <a:pt x="11873" y="1292"/>
                    <a:pt x="11876" y="1295"/>
                    <a:pt x="11873" y="1292"/>
                  </a:cubicBezTo>
                  <a:cubicBezTo>
                    <a:pt x="11852" y="1271"/>
                    <a:pt x="11811" y="1270"/>
                    <a:pt x="11811" y="1270"/>
                  </a:cubicBezTo>
                  <a:cubicBezTo>
                    <a:pt x="11811" y="1270"/>
                    <a:pt x="11770" y="1295"/>
                    <a:pt x="11750" y="1308"/>
                  </a:cubicBezTo>
                  <a:lnTo>
                    <a:pt x="11649" y="1207"/>
                  </a:lnTo>
                  <a:cubicBezTo>
                    <a:pt x="11650" y="1207"/>
                    <a:pt x="11649" y="1206"/>
                    <a:pt x="11769" y="1167"/>
                  </a:cubicBezTo>
                  <a:cubicBezTo>
                    <a:pt x="11769" y="1167"/>
                    <a:pt x="11769" y="1166"/>
                    <a:pt x="12019" y="1083"/>
                  </a:cubicBezTo>
                  <a:cubicBezTo>
                    <a:pt x="12019" y="1083"/>
                    <a:pt x="12080" y="1022"/>
                    <a:pt x="12160" y="942"/>
                  </a:cubicBezTo>
                  <a:lnTo>
                    <a:pt x="12227" y="895"/>
                  </a:lnTo>
                  <a:lnTo>
                    <a:pt x="12234" y="882"/>
                  </a:lnTo>
                  <a:cubicBezTo>
                    <a:pt x="12241" y="879"/>
                    <a:pt x="12234" y="882"/>
                    <a:pt x="12248" y="875"/>
                  </a:cubicBezTo>
                  <a:cubicBezTo>
                    <a:pt x="12248" y="875"/>
                    <a:pt x="12248" y="875"/>
                    <a:pt x="12769" y="771"/>
                  </a:cubicBezTo>
                  <a:cubicBezTo>
                    <a:pt x="12769" y="771"/>
                    <a:pt x="12768" y="770"/>
                    <a:pt x="13414" y="729"/>
                  </a:cubicBezTo>
                  <a:close/>
                  <a:moveTo>
                    <a:pt x="14352" y="771"/>
                  </a:moveTo>
                  <a:cubicBezTo>
                    <a:pt x="14352" y="771"/>
                    <a:pt x="14352" y="771"/>
                    <a:pt x="14623" y="771"/>
                  </a:cubicBezTo>
                  <a:cubicBezTo>
                    <a:pt x="14623" y="771"/>
                    <a:pt x="14622" y="771"/>
                    <a:pt x="14977" y="896"/>
                  </a:cubicBezTo>
                  <a:cubicBezTo>
                    <a:pt x="14977" y="896"/>
                    <a:pt x="14976" y="896"/>
                    <a:pt x="15518" y="1125"/>
                  </a:cubicBezTo>
                  <a:cubicBezTo>
                    <a:pt x="15518" y="1125"/>
                    <a:pt x="15518" y="1125"/>
                    <a:pt x="16039" y="1354"/>
                  </a:cubicBezTo>
                  <a:cubicBezTo>
                    <a:pt x="16039" y="1354"/>
                    <a:pt x="16039" y="1354"/>
                    <a:pt x="16434" y="1604"/>
                  </a:cubicBezTo>
                  <a:cubicBezTo>
                    <a:pt x="16434" y="1604"/>
                    <a:pt x="16434" y="1604"/>
                    <a:pt x="16892" y="1875"/>
                  </a:cubicBezTo>
                  <a:cubicBezTo>
                    <a:pt x="16892" y="1875"/>
                    <a:pt x="16893" y="1874"/>
                    <a:pt x="17268" y="2166"/>
                  </a:cubicBezTo>
                  <a:cubicBezTo>
                    <a:pt x="17268" y="2166"/>
                    <a:pt x="17267" y="2166"/>
                    <a:pt x="17642" y="2437"/>
                  </a:cubicBezTo>
                  <a:cubicBezTo>
                    <a:pt x="17642" y="2437"/>
                    <a:pt x="17642" y="2437"/>
                    <a:pt x="17684" y="2458"/>
                  </a:cubicBezTo>
                  <a:cubicBezTo>
                    <a:pt x="17684" y="2458"/>
                    <a:pt x="17684" y="2458"/>
                    <a:pt x="17663" y="2479"/>
                  </a:cubicBezTo>
                  <a:cubicBezTo>
                    <a:pt x="17663" y="2479"/>
                    <a:pt x="17663" y="2478"/>
                    <a:pt x="17892" y="2708"/>
                  </a:cubicBezTo>
                  <a:cubicBezTo>
                    <a:pt x="17892" y="2708"/>
                    <a:pt x="17892" y="2708"/>
                    <a:pt x="17413" y="2458"/>
                  </a:cubicBezTo>
                  <a:cubicBezTo>
                    <a:pt x="17413" y="2458"/>
                    <a:pt x="17413" y="2458"/>
                    <a:pt x="16934" y="2250"/>
                  </a:cubicBezTo>
                  <a:cubicBezTo>
                    <a:pt x="16934" y="2250"/>
                    <a:pt x="16934" y="2250"/>
                    <a:pt x="16518" y="2104"/>
                  </a:cubicBezTo>
                  <a:cubicBezTo>
                    <a:pt x="16518" y="2104"/>
                    <a:pt x="16518" y="2104"/>
                    <a:pt x="15893" y="1959"/>
                  </a:cubicBezTo>
                  <a:cubicBezTo>
                    <a:pt x="15893" y="1959"/>
                    <a:pt x="15892" y="1959"/>
                    <a:pt x="15705" y="1959"/>
                  </a:cubicBezTo>
                  <a:cubicBezTo>
                    <a:pt x="15705" y="1959"/>
                    <a:pt x="15705" y="1958"/>
                    <a:pt x="15476" y="1666"/>
                  </a:cubicBezTo>
                  <a:cubicBezTo>
                    <a:pt x="15476" y="1666"/>
                    <a:pt x="15476" y="1667"/>
                    <a:pt x="15309" y="1417"/>
                  </a:cubicBezTo>
                  <a:cubicBezTo>
                    <a:pt x="15309" y="1417"/>
                    <a:pt x="15310" y="1416"/>
                    <a:pt x="14810" y="1083"/>
                  </a:cubicBezTo>
                  <a:cubicBezTo>
                    <a:pt x="14810" y="1083"/>
                    <a:pt x="14810" y="1083"/>
                    <a:pt x="14456" y="812"/>
                  </a:cubicBezTo>
                  <a:cubicBezTo>
                    <a:pt x="14456" y="812"/>
                    <a:pt x="14456" y="812"/>
                    <a:pt x="14352" y="771"/>
                  </a:cubicBezTo>
                  <a:close/>
                  <a:moveTo>
                    <a:pt x="11674" y="951"/>
                  </a:moveTo>
                  <a:lnTo>
                    <a:pt x="11684" y="1088"/>
                  </a:lnTo>
                  <a:lnTo>
                    <a:pt x="11683" y="1089"/>
                  </a:lnTo>
                  <a:cubicBezTo>
                    <a:pt x="11683" y="1087"/>
                    <a:pt x="11684" y="1088"/>
                    <a:pt x="11665" y="958"/>
                  </a:cubicBezTo>
                  <a:cubicBezTo>
                    <a:pt x="11665" y="958"/>
                    <a:pt x="11674" y="951"/>
                    <a:pt x="11674" y="951"/>
                  </a:cubicBezTo>
                  <a:close/>
                  <a:moveTo>
                    <a:pt x="11582" y="1104"/>
                  </a:moveTo>
                  <a:cubicBezTo>
                    <a:pt x="11582" y="1104"/>
                    <a:pt x="11582" y="1104"/>
                    <a:pt x="11498" y="1292"/>
                  </a:cubicBezTo>
                  <a:cubicBezTo>
                    <a:pt x="11498" y="1292"/>
                    <a:pt x="11498" y="1292"/>
                    <a:pt x="11415" y="1334"/>
                  </a:cubicBezTo>
                  <a:cubicBezTo>
                    <a:pt x="11415" y="1333"/>
                    <a:pt x="11415" y="1333"/>
                    <a:pt x="11415" y="1125"/>
                  </a:cubicBezTo>
                  <a:cubicBezTo>
                    <a:pt x="11415" y="1125"/>
                    <a:pt x="11415" y="1125"/>
                    <a:pt x="11582" y="1104"/>
                  </a:cubicBezTo>
                  <a:close/>
                  <a:moveTo>
                    <a:pt x="8816" y="1593"/>
                  </a:moveTo>
                  <a:lnTo>
                    <a:pt x="8832" y="1604"/>
                  </a:lnTo>
                  <a:lnTo>
                    <a:pt x="8842" y="1664"/>
                  </a:lnTo>
                  <a:cubicBezTo>
                    <a:pt x="8836" y="1641"/>
                    <a:pt x="8842" y="1664"/>
                    <a:pt x="8832" y="1625"/>
                  </a:cubicBezTo>
                  <a:cubicBezTo>
                    <a:pt x="8832" y="1625"/>
                    <a:pt x="8825" y="1611"/>
                    <a:pt x="8816" y="1593"/>
                  </a:cubicBezTo>
                  <a:close/>
                  <a:moveTo>
                    <a:pt x="8686" y="1604"/>
                  </a:moveTo>
                  <a:cubicBezTo>
                    <a:pt x="8686" y="1604"/>
                    <a:pt x="8686" y="1604"/>
                    <a:pt x="8748" y="1666"/>
                  </a:cubicBezTo>
                  <a:cubicBezTo>
                    <a:pt x="8748" y="1666"/>
                    <a:pt x="8748" y="1667"/>
                    <a:pt x="8790" y="1833"/>
                  </a:cubicBezTo>
                  <a:cubicBezTo>
                    <a:pt x="8790" y="1833"/>
                    <a:pt x="8790" y="1833"/>
                    <a:pt x="8561" y="2188"/>
                  </a:cubicBezTo>
                  <a:cubicBezTo>
                    <a:pt x="8561" y="2188"/>
                    <a:pt x="8561" y="2187"/>
                    <a:pt x="8290" y="2604"/>
                  </a:cubicBezTo>
                  <a:cubicBezTo>
                    <a:pt x="8290" y="2604"/>
                    <a:pt x="8290" y="2604"/>
                    <a:pt x="8290" y="2646"/>
                  </a:cubicBezTo>
                  <a:cubicBezTo>
                    <a:pt x="8290" y="2646"/>
                    <a:pt x="8291" y="2645"/>
                    <a:pt x="8145" y="2624"/>
                  </a:cubicBezTo>
                  <a:cubicBezTo>
                    <a:pt x="8145" y="2624"/>
                    <a:pt x="8145" y="2624"/>
                    <a:pt x="7811" y="2624"/>
                  </a:cubicBezTo>
                  <a:cubicBezTo>
                    <a:pt x="7811" y="2624"/>
                    <a:pt x="7811" y="2625"/>
                    <a:pt x="7686" y="2646"/>
                  </a:cubicBezTo>
                  <a:cubicBezTo>
                    <a:pt x="7686" y="2646"/>
                    <a:pt x="7686" y="2645"/>
                    <a:pt x="7811" y="2395"/>
                  </a:cubicBezTo>
                  <a:cubicBezTo>
                    <a:pt x="7811" y="2395"/>
                    <a:pt x="7811" y="2395"/>
                    <a:pt x="7936" y="2041"/>
                  </a:cubicBezTo>
                  <a:cubicBezTo>
                    <a:pt x="7936" y="2041"/>
                    <a:pt x="7937" y="2042"/>
                    <a:pt x="8020" y="1917"/>
                  </a:cubicBezTo>
                  <a:cubicBezTo>
                    <a:pt x="8020" y="1917"/>
                    <a:pt x="8020" y="1917"/>
                    <a:pt x="8165" y="1833"/>
                  </a:cubicBezTo>
                  <a:cubicBezTo>
                    <a:pt x="8165" y="1833"/>
                    <a:pt x="8166" y="1833"/>
                    <a:pt x="8686" y="1604"/>
                  </a:cubicBezTo>
                  <a:close/>
                  <a:moveTo>
                    <a:pt x="12081" y="1646"/>
                  </a:moveTo>
                  <a:cubicBezTo>
                    <a:pt x="12081" y="1646"/>
                    <a:pt x="12081" y="1645"/>
                    <a:pt x="12143" y="1666"/>
                  </a:cubicBezTo>
                  <a:cubicBezTo>
                    <a:pt x="12143" y="1666"/>
                    <a:pt x="12144" y="1666"/>
                    <a:pt x="12331" y="1854"/>
                  </a:cubicBezTo>
                  <a:cubicBezTo>
                    <a:pt x="12331" y="1854"/>
                    <a:pt x="12331" y="1854"/>
                    <a:pt x="12477" y="1979"/>
                  </a:cubicBezTo>
                  <a:cubicBezTo>
                    <a:pt x="12477" y="1979"/>
                    <a:pt x="12477" y="1979"/>
                    <a:pt x="12081" y="2062"/>
                  </a:cubicBezTo>
                  <a:cubicBezTo>
                    <a:pt x="12081" y="2062"/>
                    <a:pt x="12033" y="2065"/>
                    <a:pt x="11774" y="2081"/>
                  </a:cubicBezTo>
                  <a:lnTo>
                    <a:pt x="11774" y="2035"/>
                  </a:lnTo>
                  <a:cubicBezTo>
                    <a:pt x="11780" y="2035"/>
                    <a:pt x="11774" y="2037"/>
                    <a:pt x="12101" y="2000"/>
                  </a:cubicBezTo>
                  <a:cubicBezTo>
                    <a:pt x="12101" y="2000"/>
                    <a:pt x="12101" y="2000"/>
                    <a:pt x="12143" y="2000"/>
                  </a:cubicBezTo>
                  <a:cubicBezTo>
                    <a:pt x="12164" y="1938"/>
                    <a:pt x="12165" y="1937"/>
                    <a:pt x="12165" y="1937"/>
                  </a:cubicBezTo>
                  <a:cubicBezTo>
                    <a:pt x="12165" y="1937"/>
                    <a:pt x="12157" y="1918"/>
                    <a:pt x="12157" y="1918"/>
                  </a:cubicBezTo>
                  <a:lnTo>
                    <a:pt x="12162" y="1915"/>
                  </a:lnTo>
                  <a:lnTo>
                    <a:pt x="12085" y="1734"/>
                  </a:lnTo>
                  <a:lnTo>
                    <a:pt x="12081" y="1704"/>
                  </a:lnTo>
                  <a:cubicBezTo>
                    <a:pt x="12081" y="1698"/>
                    <a:pt x="12081" y="1703"/>
                    <a:pt x="12081" y="1646"/>
                  </a:cubicBezTo>
                  <a:close/>
                  <a:moveTo>
                    <a:pt x="9580" y="1682"/>
                  </a:moveTo>
                  <a:lnTo>
                    <a:pt x="10013" y="1839"/>
                  </a:lnTo>
                  <a:cubicBezTo>
                    <a:pt x="9987" y="1850"/>
                    <a:pt x="10013" y="1839"/>
                    <a:pt x="9977" y="1854"/>
                  </a:cubicBezTo>
                  <a:cubicBezTo>
                    <a:pt x="9977" y="1854"/>
                    <a:pt x="9952" y="1845"/>
                    <a:pt x="9533" y="1692"/>
                  </a:cubicBezTo>
                  <a:lnTo>
                    <a:pt x="9580" y="1682"/>
                  </a:lnTo>
                  <a:close/>
                  <a:moveTo>
                    <a:pt x="9519" y="1770"/>
                  </a:moveTo>
                  <a:cubicBezTo>
                    <a:pt x="9519" y="1770"/>
                    <a:pt x="9519" y="1770"/>
                    <a:pt x="9915" y="1937"/>
                  </a:cubicBezTo>
                  <a:cubicBezTo>
                    <a:pt x="9915" y="1937"/>
                    <a:pt x="9915" y="1938"/>
                    <a:pt x="9498" y="2229"/>
                  </a:cubicBezTo>
                  <a:cubicBezTo>
                    <a:pt x="9498" y="2229"/>
                    <a:pt x="9499" y="2229"/>
                    <a:pt x="8811" y="2729"/>
                  </a:cubicBezTo>
                  <a:cubicBezTo>
                    <a:pt x="8811" y="2729"/>
                    <a:pt x="8811" y="2728"/>
                    <a:pt x="8770" y="2708"/>
                  </a:cubicBezTo>
                  <a:cubicBezTo>
                    <a:pt x="8770" y="2708"/>
                    <a:pt x="8770" y="2708"/>
                    <a:pt x="8499" y="2646"/>
                  </a:cubicBezTo>
                  <a:cubicBezTo>
                    <a:pt x="8499" y="2646"/>
                    <a:pt x="8499" y="2645"/>
                    <a:pt x="8332" y="2624"/>
                  </a:cubicBezTo>
                  <a:cubicBezTo>
                    <a:pt x="8332" y="2624"/>
                    <a:pt x="8332" y="2624"/>
                    <a:pt x="8645" y="2250"/>
                  </a:cubicBezTo>
                  <a:cubicBezTo>
                    <a:pt x="8645" y="2250"/>
                    <a:pt x="8645" y="2249"/>
                    <a:pt x="8853" y="1895"/>
                  </a:cubicBezTo>
                  <a:cubicBezTo>
                    <a:pt x="8853" y="1895"/>
                    <a:pt x="8853" y="1895"/>
                    <a:pt x="9519" y="1770"/>
                  </a:cubicBezTo>
                  <a:close/>
                  <a:moveTo>
                    <a:pt x="10248" y="1812"/>
                  </a:moveTo>
                  <a:cubicBezTo>
                    <a:pt x="10248" y="1812"/>
                    <a:pt x="10248" y="1813"/>
                    <a:pt x="10540" y="1917"/>
                  </a:cubicBezTo>
                  <a:cubicBezTo>
                    <a:pt x="10540" y="1917"/>
                    <a:pt x="10540" y="1917"/>
                    <a:pt x="10665" y="2104"/>
                  </a:cubicBezTo>
                  <a:cubicBezTo>
                    <a:pt x="10665" y="2104"/>
                    <a:pt x="10665" y="2104"/>
                    <a:pt x="11102" y="2291"/>
                  </a:cubicBezTo>
                  <a:cubicBezTo>
                    <a:pt x="11102" y="2291"/>
                    <a:pt x="11102" y="2291"/>
                    <a:pt x="10186" y="2624"/>
                  </a:cubicBezTo>
                  <a:cubicBezTo>
                    <a:pt x="10186" y="2624"/>
                    <a:pt x="10186" y="2624"/>
                    <a:pt x="9227" y="3020"/>
                  </a:cubicBezTo>
                  <a:cubicBezTo>
                    <a:pt x="9227" y="3020"/>
                    <a:pt x="9228" y="3021"/>
                    <a:pt x="9165" y="2958"/>
                  </a:cubicBezTo>
                  <a:cubicBezTo>
                    <a:pt x="9165" y="2958"/>
                    <a:pt x="9166" y="2958"/>
                    <a:pt x="8895" y="2791"/>
                  </a:cubicBezTo>
                  <a:cubicBezTo>
                    <a:pt x="8895" y="2791"/>
                    <a:pt x="8895" y="2791"/>
                    <a:pt x="9519" y="2312"/>
                  </a:cubicBezTo>
                  <a:cubicBezTo>
                    <a:pt x="9519" y="2312"/>
                    <a:pt x="9519" y="2312"/>
                    <a:pt x="10019" y="1937"/>
                  </a:cubicBezTo>
                  <a:cubicBezTo>
                    <a:pt x="10019" y="1937"/>
                    <a:pt x="10019" y="1937"/>
                    <a:pt x="10248" y="1812"/>
                  </a:cubicBezTo>
                  <a:close/>
                  <a:moveTo>
                    <a:pt x="14310" y="1833"/>
                  </a:moveTo>
                  <a:cubicBezTo>
                    <a:pt x="14310" y="1833"/>
                    <a:pt x="14309" y="1833"/>
                    <a:pt x="14955" y="1875"/>
                  </a:cubicBezTo>
                  <a:cubicBezTo>
                    <a:pt x="14955" y="1875"/>
                    <a:pt x="14956" y="1875"/>
                    <a:pt x="15372" y="1959"/>
                  </a:cubicBezTo>
                  <a:cubicBezTo>
                    <a:pt x="15372" y="1959"/>
                    <a:pt x="15372" y="1959"/>
                    <a:pt x="15621" y="2000"/>
                  </a:cubicBezTo>
                  <a:cubicBezTo>
                    <a:pt x="15621" y="2000"/>
                    <a:pt x="15622" y="2000"/>
                    <a:pt x="15788" y="2250"/>
                  </a:cubicBezTo>
                  <a:cubicBezTo>
                    <a:pt x="15788" y="2250"/>
                    <a:pt x="15789" y="2249"/>
                    <a:pt x="15997" y="2582"/>
                  </a:cubicBezTo>
                  <a:cubicBezTo>
                    <a:pt x="15997" y="2582"/>
                    <a:pt x="15997" y="2583"/>
                    <a:pt x="16393" y="3458"/>
                  </a:cubicBezTo>
                  <a:cubicBezTo>
                    <a:pt x="16393" y="3458"/>
                    <a:pt x="16392" y="3457"/>
                    <a:pt x="16455" y="3707"/>
                  </a:cubicBezTo>
                  <a:cubicBezTo>
                    <a:pt x="16455" y="3707"/>
                    <a:pt x="16455" y="3707"/>
                    <a:pt x="16059" y="3562"/>
                  </a:cubicBezTo>
                  <a:cubicBezTo>
                    <a:pt x="16059" y="3562"/>
                    <a:pt x="16059" y="3561"/>
                    <a:pt x="15309" y="3395"/>
                  </a:cubicBezTo>
                  <a:cubicBezTo>
                    <a:pt x="15309" y="3395"/>
                    <a:pt x="15309" y="3395"/>
                    <a:pt x="14685" y="3249"/>
                  </a:cubicBezTo>
                  <a:cubicBezTo>
                    <a:pt x="14685" y="3249"/>
                    <a:pt x="14685" y="3249"/>
                    <a:pt x="13914" y="3124"/>
                  </a:cubicBezTo>
                  <a:cubicBezTo>
                    <a:pt x="13894" y="3103"/>
                    <a:pt x="13851" y="3104"/>
                    <a:pt x="13851" y="3104"/>
                  </a:cubicBezTo>
                  <a:cubicBezTo>
                    <a:pt x="13851" y="3104"/>
                    <a:pt x="13852" y="3104"/>
                    <a:pt x="13394" y="3271"/>
                  </a:cubicBezTo>
                  <a:cubicBezTo>
                    <a:pt x="13394" y="3271"/>
                    <a:pt x="13393" y="3270"/>
                    <a:pt x="13414" y="3207"/>
                  </a:cubicBezTo>
                  <a:cubicBezTo>
                    <a:pt x="13414" y="3207"/>
                    <a:pt x="13414" y="3208"/>
                    <a:pt x="13414" y="3187"/>
                  </a:cubicBezTo>
                  <a:cubicBezTo>
                    <a:pt x="13414" y="3187"/>
                    <a:pt x="13399" y="3174"/>
                    <a:pt x="13399" y="3174"/>
                  </a:cubicBezTo>
                  <a:lnTo>
                    <a:pt x="13401" y="3168"/>
                  </a:lnTo>
                  <a:lnTo>
                    <a:pt x="13117" y="2907"/>
                  </a:lnTo>
                  <a:lnTo>
                    <a:pt x="13105" y="2896"/>
                  </a:lnTo>
                  <a:cubicBezTo>
                    <a:pt x="13070" y="2864"/>
                    <a:pt x="13105" y="2896"/>
                    <a:pt x="13060" y="2853"/>
                  </a:cubicBezTo>
                  <a:cubicBezTo>
                    <a:pt x="13060" y="2853"/>
                    <a:pt x="13060" y="2853"/>
                    <a:pt x="12935" y="2582"/>
                  </a:cubicBezTo>
                  <a:cubicBezTo>
                    <a:pt x="12935" y="2582"/>
                    <a:pt x="12936" y="2583"/>
                    <a:pt x="12769" y="2229"/>
                  </a:cubicBezTo>
                  <a:cubicBezTo>
                    <a:pt x="12769" y="2229"/>
                    <a:pt x="12768" y="2229"/>
                    <a:pt x="12622" y="2000"/>
                  </a:cubicBezTo>
                  <a:cubicBezTo>
                    <a:pt x="12622" y="2000"/>
                    <a:pt x="12623" y="2000"/>
                    <a:pt x="13040" y="1959"/>
                  </a:cubicBezTo>
                  <a:cubicBezTo>
                    <a:pt x="13040" y="1959"/>
                    <a:pt x="13039" y="1958"/>
                    <a:pt x="13664" y="1854"/>
                  </a:cubicBezTo>
                  <a:cubicBezTo>
                    <a:pt x="13664" y="1854"/>
                    <a:pt x="13665" y="1854"/>
                    <a:pt x="14310" y="1833"/>
                  </a:cubicBezTo>
                  <a:close/>
                  <a:moveTo>
                    <a:pt x="7811" y="1917"/>
                  </a:moveTo>
                  <a:cubicBezTo>
                    <a:pt x="7811" y="1917"/>
                    <a:pt x="7811" y="1917"/>
                    <a:pt x="7915" y="1917"/>
                  </a:cubicBezTo>
                  <a:cubicBezTo>
                    <a:pt x="7915" y="1917"/>
                    <a:pt x="7915" y="1916"/>
                    <a:pt x="7873" y="2021"/>
                  </a:cubicBezTo>
                  <a:cubicBezTo>
                    <a:pt x="7873" y="2021"/>
                    <a:pt x="7874" y="2020"/>
                    <a:pt x="7708" y="2395"/>
                  </a:cubicBezTo>
                  <a:cubicBezTo>
                    <a:pt x="7708" y="2395"/>
                    <a:pt x="7707" y="2396"/>
                    <a:pt x="7603" y="2687"/>
                  </a:cubicBezTo>
                  <a:cubicBezTo>
                    <a:pt x="7603" y="2687"/>
                    <a:pt x="7603" y="2687"/>
                    <a:pt x="7478" y="2687"/>
                  </a:cubicBezTo>
                  <a:cubicBezTo>
                    <a:pt x="7478" y="2687"/>
                    <a:pt x="7478" y="2687"/>
                    <a:pt x="7124" y="2853"/>
                  </a:cubicBezTo>
                  <a:cubicBezTo>
                    <a:pt x="7124" y="2853"/>
                    <a:pt x="7123" y="2854"/>
                    <a:pt x="7082" y="2875"/>
                  </a:cubicBezTo>
                  <a:cubicBezTo>
                    <a:pt x="7082" y="2875"/>
                    <a:pt x="7082" y="2874"/>
                    <a:pt x="6998" y="2624"/>
                  </a:cubicBezTo>
                  <a:cubicBezTo>
                    <a:pt x="6998" y="2624"/>
                    <a:pt x="6998" y="2625"/>
                    <a:pt x="7040" y="2604"/>
                  </a:cubicBezTo>
                  <a:cubicBezTo>
                    <a:pt x="7040" y="2604"/>
                    <a:pt x="7040" y="2603"/>
                    <a:pt x="7082" y="2582"/>
                  </a:cubicBezTo>
                  <a:cubicBezTo>
                    <a:pt x="7082" y="2582"/>
                    <a:pt x="7082" y="2583"/>
                    <a:pt x="7290" y="2500"/>
                  </a:cubicBezTo>
                  <a:cubicBezTo>
                    <a:pt x="7290" y="2500"/>
                    <a:pt x="7291" y="2500"/>
                    <a:pt x="7457" y="2458"/>
                  </a:cubicBezTo>
                  <a:cubicBezTo>
                    <a:pt x="7457" y="2458"/>
                    <a:pt x="7457" y="2458"/>
                    <a:pt x="7478" y="2395"/>
                  </a:cubicBezTo>
                  <a:cubicBezTo>
                    <a:pt x="7478" y="2395"/>
                    <a:pt x="7473" y="2369"/>
                    <a:pt x="7473" y="2368"/>
                  </a:cubicBezTo>
                  <a:lnTo>
                    <a:pt x="7463" y="2251"/>
                  </a:lnTo>
                  <a:lnTo>
                    <a:pt x="7443" y="2243"/>
                  </a:lnTo>
                  <a:cubicBezTo>
                    <a:pt x="7440" y="2237"/>
                    <a:pt x="7443" y="2243"/>
                    <a:pt x="7436" y="2229"/>
                  </a:cubicBezTo>
                  <a:cubicBezTo>
                    <a:pt x="7436" y="2229"/>
                    <a:pt x="7437" y="2229"/>
                    <a:pt x="7270" y="2166"/>
                  </a:cubicBezTo>
                  <a:cubicBezTo>
                    <a:pt x="7270" y="2166"/>
                    <a:pt x="7270" y="2167"/>
                    <a:pt x="7811" y="1917"/>
                  </a:cubicBezTo>
                  <a:close/>
                  <a:moveTo>
                    <a:pt x="12539" y="2041"/>
                  </a:moveTo>
                  <a:cubicBezTo>
                    <a:pt x="12539" y="2041"/>
                    <a:pt x="12539" y="2041"/>
                    <a:pt x="12706" y="2291"/>
                  </a:cubicBezTo>
                  <a:cubicBezTo>
                    <a:pt x="12706" y="2291"/>
                    <a:pt x="12707" y="2291"/>
                    <a:pt x="12852" y="2624"/>
                  </a:cubicBezTo>
                  <a:cubicBezTo>
                    <a:pt x="12852" y="2624"/>
                    <a:pt x="12851" y="2624"/>
                    <a:pt x="12976" y="2853"/>
                  </a:cubicBezTo>
                  <a:cubicBezTo>
                    <a:pt x="12976" y="2853"/>
                    <a:pt x="12889" y="2838"/>
                    <a:pt x="12855" y="2832"/>
                  </a:cubicBezTo>
                  <a:lnTo>
                    <a:pt x="12807" y="2819"/>
                  </a:lnTo>
                  <a:lnTo>
                    <a:pt x="12803" y="2823"/>
                  </a:lnTo>
                  <a:cubicBezTo>
                    <a:pt x="12771" y="2817"/>
                    <a:pt x="12803" y="2823"/>
                    <a:pt x="12747" y="2813"/>
                  </a:cubicBezTo>
                  <a:cubicBezTo>
                    <a:pt x="12747" y="2813"/>
                    <a:pt x="12748" y="2812"/>
                    <a:pt x="12727" y="2833"/>
                  </a:cubicBezTo>
                  <a:cubicBezTo>
                    <a:pt x="12727" y="2833"/>
                    <a:pt x="12727" y="2833"/>
                    <a:pt x="12393" y="3062"/>
                  </a:cubicBezTo>
                  <a:cubicBezTo>
                    <a:pt x="12393" y="3062"/>
                    <a:pt x="12383" y="3062"/>
                    <a:pt x="12316" y="3062"/>
                  </a:cubicBezTo>
                  <a:lnTo>
                    <a:pt x="12281" y="2945"/>
                  </a:lnTo>
                  <a:cubicBezTo>
                    <a:pt x="12275" y="2920"/>
                    <a:pt x="12281" y="2944"/>
                    <a:pt x="12268" y="2895"/>
                  </a:cubicBezTo>
                  <a:cubicBezTo>
                    <a:pt x="12268" y="2895"/>
                    <a:pt x="12269" y="2895"/>
                    <a:pt x="12248" y="2853"/>
                  </a:cubicBezTo>
                  <a:cubicBezTo>
                    <a:pt x="12248" y="2853"/>
                    <a:pt x="12144" y="2830"/>
                    <a:pt x="12103" y="2820"/>
                  </a:cubicBezTo>
                  <a:lnTo>
                    <a:pt x="12046" y="2793"/>
                  </a:lnTo>
                  <a:lnTo>
                    <a:pt x="12042" y="2806"/>
                  </a:lnTo>
                  <a:cubicBezTo>
                    <a:pt x="12004" y="2797"/>
                    <a:pt x="12042" y="2806"/>
                    <a:pt x="11977" y="2791"/>
                  </a:cubicBezTo>
                  <a:cubicBezTo>
                    <a:pt x="11977" y="2791"/>
                    <a:pt x="11977" y="2792"/>
                    <a:pt x="11956" y="2813"/>
                  </a:cubicBezTo>
                  <a:cubicBezTo>
                    <a:pt x="11956" y="2813"/>
                    <a:pt x="11956" y="2812"/>
                    <a:pt x="11894" y="3020"/>
                  </a:cubicBezTo>
                  <a:cubicBezTo>
                    <a:pt x="11894" y="3020"/>
                    <a:pt x="11843" y="3020"/>
                    <a:pt x="11840" y="3020"/>
                  </a:cubicBezTo>
                  <a:lnTo>
                    <a:pt x="11710" y="3000"/>
                  </a:lnTo>
                  <a:lnTo>
                    <a:pt x="11582" y="2936"/>
                  </a:lnTo>
                  <a:cubicBezTo>
                    <a:pt x="11562" y="2895"/>
                    <a:pt x="11560" y="2896"/>
                    <a:pt x="11519" y="2916"/>
                  </a:cubicBezTo>
                  <a:cubicBezTo>
                    <a:pt x="11519" y="2916"/>
                    <a:pt x="11519" y="2916"/>
                    <a:pt x="11456" y="2978"/>
                  </a:cubicBezTo>
                  <a:cubicBezTo>
                    <a:pt x="11456" y="2978"/>
                    <a:pt x="11456" y="2979"/>
                    <a:pt x="11206" y="3062"/>
                  </a:cubicBezTo>
                  <a:cubicBezTo>
                    <a:pt x="11206" y="3062"/>
                    <a:pt x="11206" y="3062"/>
                    <a:pt x="11164" y="3083"/>
                  </a:cubicBezTo>
                  <a:cubicBezTo>
                    <a:pt x="11164" y="3083"/>
                    <a:pt x="11164" y="3083"/>
                    <a:pt x="11123" y="3187"/>
                  </a:cubicBezTo>
                  <a:cubicBezTo>
                    <a:pt x="11123" y="3187"/>
                    <a:pt x="11123" y="3187"/>
                    <a:pt x="10290" y="3333"/>
                  </a:cubicBezTo>
                  <a:cubicBezTo>
                    <a:pt x="10290" y="3333"/>
                    <a:pt x="10290" y="3332"/>
                    <a:pt x="9478" y="3436"/>
                  </a:cubicBezTo>
                  <a:cubicBezTo>
                    <a:pt x="9478" y="3436"/>
                    <a:pt x="9477" y="3436"/>
                    <a:pt x="9456" y="3395"/>
                  </a:cubicBezTo>
                  <a:cubicBezTo>
                    <a:pt x="9456" y="3395"/>
                    <a:pt x="9457" y="3395"/>
                    <a:pt x="9353" y="3166"/>
                  </a:cubicBezTo>
                  <a:cubicBezTo>
                    <a:pt x="9353" y="3166"/>
                    <a:pt x="9353" y="3166"/>
                    <a:pt x="9249" y="3062"/>
                  </a:cubicBezTo>
                  <a:cubicBezTo>
                    <a:pt x="9249" y="3062"/>
                    <a:pt x="9249" y="3062"/>
                    <a:pt x="10228" y="2687"/>
                  </a:cubicBezTo>
                  <a:cubicBezTo>
                    <a:pt x="10228" y="2687"/>
                    <a:pt x="10227" y="2687"/>
                    <a:pt x="11206" y="2333"/>
                  </a:cubicBezTo>
                  <a:cubicBezTo>
                    <a:pt x="11206" y="2333"/>
                    <a:pt x="11206" y="2333"/>
                    <a:pt x="11914" y="2624"/>
                  </a:cubicBezTo>
                  <a:cubicBezTo>
                    <a:pt x="11914" y="2624"/>
                    <a:pt x="11915" y="2625"/>
                    <a:pt x="11977" y="2646"/>
                  </a:cubicBezTo>
                  <a:cubicBezTo>
                    <a:pt x="11977" y="2646"/>
                    <a:pt x="11977" y="2645"/>
                    <a:pt x="12123" y="2582"/>
                  </a:cubicBezTo>
                  <a:cubicBezTo>
                    <a:pt x="12123" y="2582"/>
                    <a:pt x="12128" y="2564"/>
                    <a:pt x="12139" y="2533"/>
                  </a:cubicBezTo>
                  <a:lnTo>
                    <a:pt x="12162" y="2521"/>
                  </a:lnTo>
                  <a:lnTo>
                    <a:pt x="12124" y="2445"/>
                  </a:lnTo>
                  <a:lnTo>
                    <a:pt x="12101" y="2430"/>
                  </a:lnTo>
                  <a:cubicBezTo>
                    <a:pt x="12101" y="2429"/>
                    <a:pt x="12101" y="2430"/>
                    <a:pt x="12101" y="2395"/>
                  </a:cubicBezTo>
                  <a:cubicBezTo>
                    <a:pt x="12101" y="2395"/>
                    <a:pt x="12091" y="2389"/>
                    <a:pt x="11774" y="2211"/>
                  </a:cubicBezTo>
                  <a:lnTo>
                    <a:pt x="11774" y="2162"/>
                  </a:lnTo>
                  <a:cubicBezTo>
                    <a:pt x="11776" y="2161"/>
                    <a:pt x="11774" y="2162"/>
                    <a:pt x="12101" y="2104"/>
                  </a:cubicBezTo>
                  <a:cubicBezTo>
                    <a:pt x="12101" y="2104"/>
                    <a:pt x="12101" y="2103"/>
                    <a:pt x="12539" y="2041"/>
                  </a:cubicBezTo>
                  <a:close/>
                  <a:moveTo>
                    <a:pt x="15726" y="2041"/>
                  </a:moveTo>
                  <a:cubicBezTo>
                    <a:pt x="15726" y="2041"/>
                    <a:pt x="15727" y="2041"/>
                    <a:pt x="15893" y="2062"/>
                  </a:cubicBezTo>
                  <a:cubicBezTo>
                    <a:pt x="15893" y="2062"/>
                    <a:pt x="15893" y="2062"/>
                    <a:pt x="16476" y="2208"/>
                  </a:cubicBezTo>
                  <a:cubicBezTo>
                    <a:pt x="16476" y="2208"/>
                    <a:pt x="16476" y="2208"/>
                    <a:pt x="16892" y="2353"/>
                  </a:cubicBezTo>
                  <a:cubicBezTo>
                    <a:pt x="16892" y="2353"/>
                    <a:pt x="16892" y="2354"/>
                    <a:pt x="17371" y="2562"/>
                  </a:cubicBezTo>
                  <a:cubicBezTo>
                    <a:pt x="17371" y="2562"/>
                    <a:pt x="17372" y="2562"/>
                    <a:pt x="17892" y="2791"/>
                  </a:cubicBezTo>
                  <a:cubicBezTo>
                    <a:pt x="17892" y="2791"/>
                    <a:pt x="17892" y="2791"/>
                    <a:pt x="18038" y="2916"/>
                  </a:cubicBezTo>
                  <a:cubicBezTo>
                    <a:pt x="18038" y="2916"/>
                    <a:pt x="18038" y="2916"/>
                    <a:pt x="18101" y="2937"/>
                  </a:cubicBezTo>
                  <a:cubicBezTo>
                    <a:pt x="18101" y="2937"/>
                    <a:pt x="18100" y="2937"/>
                    <a:pt x="18475" y="3541"/>
                  </a:cubicBezTo>
                  <a:cubicBezTo>
                    <a:pt x="18475" y="3541"/>
                    <a:pt x="18476" y="3541"/>
                    <a:pt x="18809" y="4145"/>
                  </a:cubicBezTo>
                  <a:cubicBezTo>
                    <a:pt x="18809" y="4145"/>
                    <a:pt x="18809" y="4145"/>
                    <a:pt x="19017" y="4728"/>
                  </a:cubicBezTo>
                  <a:cubicBezTo>
                    <a:pt x="19017" y="4728"/>
                    <a:pt x="19017" y="4728"/>
                    <a:pt x="19142" y="4999"/>
                  </a:cubicBezTo>
                  <a:cubicBezTo>
                    <a:pt x="19142" y="4999"/>
                    <a:pt x="19142" y="4999"/>
                    <a:pt x="18809" y="4770"/>
                  </a:cubicBezTo>
                  <a:cubicBezTo>
                    <a:pt x="18809" y="4770"/>
                    <a:pt x="18809" y="4770"/>
                    <a:pt x="18226" y="4416"/>
                  </a:cubicBezTo>
                  <a:cubicBezTo>
                    <a:pt x="18226" y="4416"/>
                    <a:pt x="18225" y="4415"/>
                    <a:pt x="17851" y="4249"/>
                  </a:cubicBezTo>
                  <a:cubicBezTo>
                    <a:pt x="17851" y="4249"/>
                    <a:pt x="17851" y="4249"/>
                    <a:pt x="17434" y="4061"/>
                  </a:cubicBezTo>
                  <a:cubicBezTo>
                    <a:pt x="17434" y="4061"/>
                    <a:pt x="17434" y="4062"/>
                    <a:pt x="16997" y="3854"/>
                  </a:cubicBezTo>
                  <a:cubicBezTo>
                    <a:pt x="16997" y="3854"/>
                    <a:pt x="16997" y="3854"/>
                    <a:pt x="16518" y="3729"/>
                  </a:cubicBezTo>
                  <a:cubicBezTo>
                    <a:pt x="16518" y="3729"/>
                    <a:pt x="16518" y="3729"/>
                    <a:pt x="16476" y="3416"/>
                  </a:cubicBezTo>
                  <a:cubicBezTo>
                    <a:pt x="16476" y="3416"/>
                    <a:pt x="16476" y="3417"/>
                    <a:pt x="16059" y="2542"/>
                  </a:cubicBezTo>
                  <a:cubicBezTo>
                    <a:pt x="16059" y="2542"/>
                    <a:pt x="16059" y="2541"/>
                    <a:pt x="15872" y="2208"/>
                  </a:cubicBezTo>
                  <a:cubicBezTo>
                    <a:pt x="15872" y="2208"/>
                    <a:pt x="15872" y="2207"/>
                    <a:pt x="15726" y="2041"/>
                  </a:cubicBezTo>
                  <a:close/>
                  <a:moveTo>
                    <a:pt x="7024" y="2496"/>
                  </a:moveTo>
                  <a:lnTo>
                    <a:pt x="7038" y="2500"/>
                  </a:lnTo>
                  <a:cubicBezTo>
                    <a:pt x="7038" y="2500"/>
                    <a:pt x="7017" y="2500"/>
                    <a:pt x="7014" y="2500"/>
                  </a:cubicBezTo>
                  <a:lnTo>
                    <a:pt x="7024" y="2496"/>
                  </a:lnTo>
                  <a:close/>
                  <a:moveTo>
                    <a:pt x="6916" y="2624"/>
                  </a:moveTo>
                  <a:cubicBezTo>
                    <a:pt x="6916" y="2624"/>
                    <a:pt x="6915" y="2624"/>
                    <a:pt x="7040" y="2895"/>
                  </a:cubicBezTo>
                  <a:cubicBezTo>
                    <a:pt x="7040" y="2895"/>
                    <a:pt x="7041" y="2896"/>
                    <a:pt x="6833" y="3000"/>
                  </a:cubicBezTo>
                  <a:cubicBezTo>
                    <a:pt x="6833" y="3000"/>
                    <a:pt x="6833" y="3000"/>
                    <a:pt x="6520" y="3229"/>
                  </a:cubicBezTo>
                  <a:cubicBezTo>
                    <a:pt x="6520" y="3229"/>
                    <a:pt x="6520" y="3229"/>
                    <a:pt x="6312" y="3083"/>
                  </a:cubicBezTo>
                  <a:cubicBezTo>
                    <a:pt x="6312" y="3083"/>
                    <a:pt x="6312" y="3083"/>
                    <a:pt x="6125" y="3000"/>
                  </a:cubicBezTo>
                  <a:cubicBezTo>
                    <a:pt x="6125" y="3000"/>
                    <a:pt x="6124" y="2999"/>
                    <a:pt x="5936" y="2895"/>
                  </a:cubicBezTo>
                  <a:cubicBezTo>
                    <a:pt x="5936" y="2895"/>
                    <a:pt x="5937" y="2896"/>
                    <a:pt x="6166" y="2771"/>
                  </a:cubicBezTo>
                  <a:cubicBezTo>
                    <a:pt x="6166" y="2771"/>
                    <a:pt x="6166" y="2771"/>
                    <a:pt x="6415" y="2813"/>
                  </a:cubicBezTo>
                  <a:cubicBezTo>
                    <a:pt x="6415" y="2813"/>
                    <a:pt x="6416" y="2812"/>
                    <a:pt x="6916" y="2624"/>
                  </a:cubicBezTo>
                  <a:close/>
                  <a:moveTo>
                    <a:pt x="6210" y="2703"/>
                  </a:moveTo>
                  <a:lnTo>
                    <a:pt x="6329" y="2729"/>
                  </a:lnTo>
                  <a:cubicBezTo>
                    <a:pt x="6316" y="2729"/>
                    <a:pt x="6320" y="2729"/>
                    <a:pt x="6150" y="2729"/>
                  </a:cubicBezTo>
                  <a:lnTo>
                    <a:pt x="6210" y="2703"/>
                  </a:lnTo>
                  <a:close/>
                  <a:moveTo>
                    <a:pt x="8145" y="2708"/>
                  </a:moveTo>
                  <a:cubicBezTo>
                    <a:pt x="8145" y="2708"/>
                    <a:pt x="8144" y="2708"/>
                    <a:pt x="8478" y="2708"/>
                  </a:cubicBezTo>
                  <a:cubicBezTo>
                    <a:pt x="8478" y="2708"/>
                    <a:pt x="8477" y="2708"/>
                    <a:pt x="8748" y="2771"/>
                  </a:cubicBezTo>
                  <a:cubicBezTo>
                    <a:pt x="8748" y="2771"/>
                    <a:pt x="8748" y="2770"/>
                    <a:pt x="8873" y="2853"/>
                  </a:cubicBezTo>
                  <a:cubicBezTo>
                    <a:pt x="8873" y="2853"/>
                    <a:pt x="8874" y="2853"/>
                    <a:pt x="9124" y="2978"/>
                  </a:cubicBezTo>
                  <a:cubicBezTo>
                    <a:pt x="9124" y="2978"/>
                    <a:pt x="9123" y="2979"/>
                    <a:pt x="9269" y="3187"/>
                  </a:cubicBezTo>
                  <a:cubicBezTo>
                    <a:pt x="9269" y="3187"/>
                    <a:pt x="9269" y="3186"/>
                    <a:pt x="9353" y="3395"/>
                  </a:cubicBezTo>
                  <a:cubicBezTo>
                    <a:pt x="9353" y="3395"/>
                    <a:pt x="9353" y="3395"/>
                    <a:pt x="9436" y="3562"/>
                  </a:cubicBezTo>
                  <a:cubicBezTo>
                    <a:pt x="9436" y="3562"/>
                    <a:pt x="9435" y="3562"/>
                    <a:pt x="9456" y="3729"/>
                  </a:cubicBezTo>
                  <a:cubicBezTo>
                    <a:pt x="9456" y="3729"/>
                    <a:pt x="9456" y="3729"/>
                    <a:pt x="9415" y="3937"/>
                  </a:cubicBezTo>
                  <a:cubicBezTo>
                    <a:pt x="9415" y="3937"/>
                    <a:pt x="9416" y="3937"/>
                    <a:pt x="9332" y="4083"/>
                  </a:cubicBezTo>
                  <a:cubicBezTo>
                    <a:pt x="9332" y="4083"/>
                    <a:pt x="9332" y="4083"/>
                    <a:pt x="9311" y="4228"/>
                  </a:cubicBezTo>
                  <a:cubicBezTo>
                    <a:pt x="9311" y="4228"/>
                    <a:pt x="9311" y="4229"/>
                    <a:pt x="9249" y="4395"/>
                  </a:cubicBezTo>
                  <a:cubicBezTo>
                    <a:pt x="9249" y="4395"/>
                    <a:pt x="9249" y="4395"/>
                    <a:pt x="9165" y="4541"/>
                  </a:cubicBezTo>
                  <a:cubicBezTo>
                    <a:pt x="9165" y="4541"/>
                    <a:pt x="9165" y="4541"/>
                    <a:pt x="9082" y="4666"/>
                  </a:cubicBezTo>
                  <a:cubicBezTo>
                    <a:pt x="9082" y="4666"/>
                    <a:pt x="9082" y="4666"/>
                    <a:pt x="8999" y="4770"/>
                  </a:cubicBezTo>
                  <a:cubicBezTo>
                    <a:pt x="8999" y="4770"/>
                    <a:pt x="8998" y="4770"/>
                    <a:pt x="8832" y="4937"/>
                  </a:cubicBezTo>
                  <a:cubicBezTo>
                    <a:pt x="8832" y="4937"/>
                    <a:pt x="8832" y="4936"/>
                    <a:pt x="8645" y="5061"/>
                  </a:cubicBezTo>
                  <a:cubicBezTo>
                    <a:pt x="8645" y="5061"/>
                    <a:pt x="8631" y="5072"/>
                    <a:pt x="8443" y="5222"/>
                  </a:cubicBezTo>
                  <a:lnTo>
                    <a:pt x="8382" y="5208"/>
                  </a:lnTo>
                  <a:cubicBezTo>
                    <a:pt x="8370" y="5203"/>
                    <a:pt x="8382" y="5208"/>
                    <a:pt x="8269" y="5166"/>
                  </a:cubicBezTo>
                  <a:cubicBezTo>
                    <a:pt x="8269" y="5166"/>
                    <a:pt x="8270" y="5165"/>
                    <a:pt x="8374" y="5061"/>
                  </a:cubicBezTo>
                  <a:cubicBezTo>
                    <a:pt x="8374" y="5061"/>
                    <a:pt x="8373" y="5061"/>
                    <a:pt x="8394" y="4915"/>
                  </a:cubicBezTo>
                  <a:cubicBezTo>
                    <a:pt x="8394" y="4915"/>
                    <a:pt x="8390" y="4907"/>
                    <a:pt x="8390" y="4906"/>
                  </a:cubicBezTo>
                  <a:lnTo>
                    <a:pt x="8392" y="4899"/>
                  </a:lnTo>
                  <a:lnTo>
                    <a:pt x="8381" y="4887"/>
                  </a:lnTo>
                  <a:cubicBezTo>
                    <a:pt x="8378" y="4881"/>
                    <a:pt x="8381" y="4887"/>
                    <a:pt x="8374" y="4874"/>
                  </a:cubicBezTo>
                  <a:cubicBezTo>
                    <a:pt x="8374" y="4874"/>
                    <a:pt x="8350" y="4856"/>
                    <a:pt x="8348" y="4855"/>
                  </a:cubicBezTo>
                  <a:lnTo>
                    <a:pt x="8289" y="4796"/>
                  </a:lnTo>
                  <a:lnTo>
                    <a:pt x="8283" y="4799"/>
                  </a:lnTo>
                  <a:cubicBezTo>
                    <a:pt x="8271" y="4777"/>
                    <a:pt x="8266" y="4773"/>
                    <a:pt x="8249" y="4790"/>
                  </a:cubicBezTo>
                  <a:cubicBezTo>
                    <a:pt x="8249" y="4790"/>
                    <a:pt x="8249" y="4791"/>
                    <a:pt x="7895" y="4957"/>
                  </a:cubicBezTo>
                  <a:cubicBezTo>
                    <a:pt x="7895" y="4957"/>
                    <a:pt x="7894" y="4958"/>
                    <a:pt x="7790" y="4937"/>
                  </a:cubicBezTo>
                  <a:cubicBezTo>
                    <a:pt x="7790" y="4937"/>
                    <a:pt x="7791" y="4936"/>
                    <a:pt x="7749" y="4957"/>
                  </a:cubicBezTo>
                  <a:cubicBezTo>
                    <a:pt x="7749" y="4957"/>
                    <a:pt x="7749" y="4957"/>
                    <a:pt x="7666" y="4999"/>
                  </a:cubicBezTo>
                  <a:cubicBezTo>
                    <a:pt x="7666" y="4999"/>
                    <a:pt x="7666" y="5000"/>
                    <a:pt x="7624" y="5020"/>
                  </a:cubicBezTo>
                  <a:cubicBezTo>
                    <a:pt x="7624" y="5020"/>
                    <a:pt x="7624" y="5019"/>
                    <a:pt x="7644" y="5061"/>
                  </a:cubicBezTo>
                  <a:cubicBezTo>
                    <a:pt x="7644" y="5061"/>
                    <a:pt x="7645" y="5062"/>
                    <a:pt x="7895" y="5291"/>
                  </a:cubicBezTo>
                  <a:cubicBezTo>
                    <a:pt x="7895" y="5291"/>
                    <a:pt x="7895" y="5290"/>
                    <a:pt x="7936" y="5457"/>
                  </a:cubicBezTo>
                  <a:cubicBezTo>
                    <a:pt x="7936" y="5457"/>
                    <a:pt x="7923" y="5465"/>
                    <a:pt x="7819" y="5517"/>
                  </a:cubicBezTo>
                  <a:lnTo>
                    <a:pt x="7775" y="5447"/>
                  </a:lnTo>
                  <a:cubicBezTo>
                    <a:pt x="7766" y="5429"/>
                    <a:pt x="7775" y="5447"/>
                    <a:pt x="7749" y="5395"/>
                  </a:cubicBezTo>
                  <a:cubicBezTo>
                    <a:pt x="7749" y="5395"/>
                    <a:pt x="7728" y="5338"/>
                    <a:pt x="7723" y="5327"/>
                  </a:cubicBezTo>
                  <a:lnTo>
                    <a:pt x="7695" y="5235"/>
                  </a:lnTo>
                  <a:lnTo>
                    <a:pt x="7688" y="5235"/>
                  </a:lnTo>
                  <a:cubicBezTo>
                    <a:pt x="7686" y="5229"/>
                    <a:pt x="7689" y="5235"/>
                    <a:pt x="7686" y="5228"/>
                  </a:cubicBezTo>
                  <a:cubicBezTo>
                    <a:pt x="7665" y="5186"/>
                    <a:pt x="7666" y="5187"/>
                    <a:pt x="7624" y="5208"/>
                  </a:cubicBezTo>
                  <a:cubicBezTo>
                    <a:pt x="7624" y="5208"/>
                    <a:pt x="7624" y="5208"/>
                    <a:pt x="7332" y="5208"/>
                  </a:cubicBezTo>
                  <a:cubicBezTo>
                    <a:pt x="7332" y="5208"/>
                    <a:pt x="7313" y="5200"/>
                    <a:pt x="7240" y="5170"/>
                  </a:cubicBezTo>
                  <a:lnTo>
                    <a:pt x="7063" y="5041"/>
                  </a:lnTo>
                  <a:cubicBezTo>
                    <a:pt x="7062" y="5040"/>
                    <a:pt x="7062" y="5041"/>
                    <a:pt x="7062" y="5041"/>
                  </a:cubicBezTo>
                  <a:cubicBezTo>
                    <a:pt x="7020" y="5020"/>
                    <a:pt x="7020" y="5020"/>
                    <a:pt x="7020" y="5020"/>
                  </a:cubicBezTo>
                  <a:cubicBezTo>
                    <a:pt x="7020" y="5020"/>
                    <a:pt x="7020" y="5019"/>
                    <a:pt x="6936" y="5061"/>
                  </a:cubicBezTo>
                  <a:cubicBezTo>
                    <a:pt x="6936" y="5061"/>
                    <a:pt x="6936" y="5061"/>
                    <a:pt x="6769" y="5103"/>
                  </a:cubicBezTo>
                  <a:cubicBezTo>
                    <a:pt x="6769" y="5103"/>
                    <a:pt x="6770" y="5103"/>
                    <a:pt x="6562" y="5186"/>
                  </a:cubicBezTo>
                  <a:cubicBezTo>
                    <a:pt x="6520" y="5207"/>
                    <a:pt x="6541" y="5249"/>
                    <a:pt x="6541" y="5249"/>
                  </a:cubicBezTo>
                  <a:cubicBezTo>
                    <a:pt x="6499" y="5270"/>
                    <a:pt x="6562" y="5291"/>
                    <a:pt x="6562" y="5291"/>
                  </a:cubicBezTo>
                  <a:cubicBezTo>
                    <a:pt x="6562" y="5291"/>
                    <a:pt x="6562" y="5291"/>
                    <a:pt x="6666" y="5291"/>
                  </a:cubicBezTo>
                  <a:cubicBezTo>
                    <a:pt x="6666" y="5291"/>
                    <a:pt x="6666" y="5290"/>
                    <a:pt x="6749" y="5373"/>
                  </a:cubicBezTo>
                  <a:cubicBezTo>
                    <a:pt x="6749" y="5373"/>
                    <a:pt x="6749" y="5374"/>
                    <a:pt x="6707" y="5395"/>
                  </a:cubicBezTo>
                  <a:cubicBezTo>
                    <a:pt x="6707" y="5395"/>
                    <a:pt x="6663" y="5399"/>
                    <a:pt x="6506" y="5413"/>
                  </a:cubicBezTo>
                  <a:lnTo>
                    <a:pt x="6417" y="5351"/>
                  </a:lnTo>
                  <a:lnTo>
                    <a:pt x="6408" y="5387"/>
                  </a:lnTo>
                  <a:cubicBezTo>
                    <a:pt x="6392" y="5381"/>
                    <a:pt x="6407" y="5387"/>
                    <a:pt x="6374" y="5373"/>
                  </a:cubicBezTo>
                  <a:cubicBezTo>
                    <a:pt x="6374" y="5373"/>
                    <a:pt x="6374" y="5374"/>
                    <a:pt x="6249" y="5228"/>
                  </a:cubicBezTo>
                  <a:cubicBezTo>
                    <a:pt x="6249" y="5228"/>
                    <a:pt x="6249" y="5228"/>
                    <a:pt x="6145" y="5103"/>
                  </a:cubicBezTo>
                  <a:cubicBezTo>
                    <a:pt x="6145" y="5103"/>
                    <a:pt x="6145" y="5103"/>
                    <a:pt x="6041" y="4999"/>
                  </a:cubicBezTo>
                  <a:cubicBezTo>
                    <a:pt x="6041" y="4999"/>
                    <a:pt x="6040" y="4999"/>
                    <a:pt x="5978" y="4832"/>
                  </a:cubicBezTo>
                  <a:cubicBezTo>
                    <a:pt x="5978" y="4832"/>
                    <a:pt x="5978" y="4833"/>
                    <a:pt x="5916" y="4583"/>
                  </a:cubicBezTo>
                  <a:cubicBezTo>
                    <a:pt x="5916" y="4583"/>
                    <a:pt x="5916" y="4582"/>
                    <a:pt x="5916" y="4290"/>
                  </a:cubicBezTo>
                  <a:cubicBezTo>
                    <a:pt x="5916" y="4290"/>
                    <a:pt x="5916" y="4291"/>
                    <a:pt x="5999" y="4061"/>
                  </a:cubicBezTo>
                  <a:cubicBezTo>
                    <a:pt x="5999" y="4061"/>
                    <a:pt x="5999" y="4061"/>
                    <a:pt x="6145" y="3749"/>
                  </a:cubicBezTo>
                  <a:cubicBezTo>
                    <a:pt x="6145" y="3749"/>
                    <a:pt x="6145" y="3750"/>
                    <a:pt x="6353" y="3500"/>
                  </a:cubicBezTo>
                  <a:cubicBezTo>
                    <a:pt x="6353" y="3500"/>
                    <a:pt x="6353" y="3499"/>
                    <a:pt x="6603" y="3291"/>
                  </a:cubicBezTo>
                  <a:cubicBezTo>
                    <a:pt x="6603" y="3291"/>
                    <a:pt x="6604" y="3291"/>
                    <a:pt x="6874" y="3062"/>
                  </a:cubicBezTo>
                  <a:cubicBezTo>
                    <a:pt x="6874" y="3062"/>
                    <a:pt x="6874" y="3062"/>
                    <a:pt x="7145" y="2937"/>
                  </a:cubicBezTo>
                  <a:cubicBezTo>
                    <a:pt x="7145" y="2937"/>
                    <a:pt x="7145" y="2937"/>
                    <a:pt x="7457" y="2791"/>
                  </a:cubicBezTo>
                  <a:cubicBezTo>
                    <a:pt x="7457" y="2791"/>
                    <a:pt x="7457" y="2792"/>
                    <a:pt x="7811" y="2729"/>
                  </a:cubicBezTo>
                  <a:cubicBezTo>
                    <a:pt x="7811" y="2729"/>
                    <a:pt x="7812" y="2728"/>
                    <a:pt x="8145" y="2708"/>
                  </a:cubicBezTo>
                  <a:close/>
                  <a:moveTo>
                    <a:pt x="18038" y="2791"/>
                  </a:moveTo>
                  <a:cubicBezTo>
                    <a:pt x="18038" y="2791"/>
                    <a:pt x="18038" y="2792"/>
                    <a:pt x="18079" y="2813"/>
                  </a:cubicBezTo>
                  <a:cubicBezTo>
                    <a:pt x="18079" y="2813"/>
                    <a:pt x="18087" y="2823"/>
                    <a:pt x="18087" y="2824"/>
                  </a:cubicBezTo>
                  <a:cubicBezTo>
                    <a:pt x="18085" y="2822"/>
                    <a:pt x="18087" y="2824"/>
                    <a:pt x="18038" y="2791"/>
                  </a:cubicBezTo>
                  <a:close/>
                  <a:moveTo>
                    <a:pt x="5874" y="2958"/>
                  </a:moveTo>
                  <a:cubicBezTo>
                    <a:pt x="5874" y="2958"/>
                    <a:pt x="5874" y="2958"/>
                    <a:pt x="6061" y="3062"/>
                  </a:cubicBezTo>
                  <a:cubicBezTo>
                    <a:pt x="6061" y="3062"/>
                    <a:pt x="6061" y="3062"/>
                    <a:pt x="6249" y="3166"/>
                  </a:cubicBezTo>
                  <a:cubicBezTo>
                    <a:pt x="6249" y="3166"/>
                    <a:pt x="6249" y="3167"/>
                    <a:pt x="6457" y="3312"/>
                  </a:cubicBezTo>
                  <a:cubicBezTo>
                    <a:pt x="6457" y="3312"/>
                    <a:pt x="6458" y="3312"/>
                    <a:pt x="6312" y="3478"/>
                  </a:cubicBezTo>
                  <a:cubicBezTo>
                    <a:pt x="6312" y="3478"/>
                    <a:pt x="6311" y="3479"/>
                    <a:pt x="6103" y="3667"/>
                  </a:cubicBezTo>
                  <a:cubicBezTo>
                    <a:pt x="6103" y="3667"/>
                    <a:pt x="6104" y="3666"/>
                    <a:pt x="6125" y="3603"/>
                  </a:cubicBezTo>
                  <a:cubicBezTo>
                    <a:pt x="6125" y="3603"/>
                    <a:pt x="6124" y="3603"/>
                    <a:pt x="5145" y="3645"/>
                  </a:cubicBezTo>
                  <a:cubicBezTo>
                    <a:pt x="5145" y="3645"/>
                    <a:pt x="5145" y="3646"/>
                    <a:pt x="4791" y="3625"/>
                  </a:cubicBezTo>
                  <a:cubicBezTo>
                    <a:pt x="4791" y="3625"/>
                    <a:pt x="4801" y="3593"/>
                    <a:pt x="4802" y="3591"/>
                  </a:cubicBezTo>
                  <a:lnTo>
                    <a:pt x="4881" y="3478"/>
                  </a:lnTo>
                  <a:lnTo>
                    <a:pt x="4881" y="3318"/>
                  </a:lnTo>
                  <a:cubicBezTo>
                    <a:pt x="4891" y="3319"/>
                    <a:pt x="4881" y="3318"/>
                    <a:pt x="4999" y="3333"/>
                  </a:cubicBezTo>
                  <a:cubicBezTo>
                    <a:pt x="4999" y="3333"/>
                    <a:pt x="4999" y="3332"/>
                    <a:pt x="5061" y="3395"/>
                  </a:cubicBezTo>
                  <a:cubicBezTo>
                    <a:pt x="5061" y="3395"/>
                    <a:pt x="5061" y="3395"/>
                    <a:pt x="5103" y="3374"/>
                  </a:cubicBezTo>
                  <a:cubicBezTo>
                    <a:pt x="5103" y="3374"/>
                    <a:pt x="5104" y="3375"/>
                    <a:pt x="5437" y="3354"/>
                  </a:cubicBezTo>
                  <a:cubicBezTo>
                    <a:pt x="5437" y="3354"/>
                    <a:pt x="5437" y="3353"/>
                    <a:pt x="5479" y="3333"/>
                  </a:cubicBezTo>
                  <a:cubicBezTo>
                    <a:pt x="5479" y="3333"/>
                    <a:pt x="5479" y="3333"/>
                    <a:pt x="5687" y="3062"/>
                  </a:cubicBezTo>
                  <a:cubicBezTo>
                    <a:pt x="5687" y="3062"/>
                    <a:pt x="5687" y="3062"/>
                    <a:pt x="5874" y="2958"/>
                  </a:cubicBezTo>
                  <a:close/>
                  <a:moveTo>
                    <a:pt x="18246" y="3062"/>
                  </a:moveTo>
                  <a:cubicBezTo>
                    <a:pt x="18246" y="3062"/>
                    <a:pt x="18246" y="3062"/>
                    <a:pt x="18392" y="3145"/>
                  </a:cubicBezTo>
                  <a:cubicBezTo>
                    <a:pt x="18392" y="3145"/>
                    <a:pt x="18392" y="3145"/>
                    <a:pt x="18809" y="3520"/>
                  </a:cubicBezTo>
                  <a:cubicBezTo>
                    <a:pt x="18809" y="3520"/>
                    <a:pt x="18809" y="3521"/>
                    <a:pt x="19038" y="3854"/>
                  </a:cubicBezTo>
                  <a:cubicBezTo>
                    <a:pt x="19038" y="3854"/>
                    <a:pt x="19038" y="3853"/>
                    <a:pt x="19455" y="4332"/>
                  </a:cubicBezTo>
                  <a:cubicBezTo>
                    <a:pt x="19455" y="4332"/>
                    <a:pt x="19454" y="4333"/>
                    <a:pt x="19829" y="4812"/>
                  </a:cubicBezTo>
                  <a:cubicBezTo>
                    <a:pt x="19829" y="4812"/>
                    <a:pt x="19829" y="4811"/>
                    <a:pt x="20308" y="5644"/>
                  </a:cubicBezTo>
                  <a:cubicBezTo>
                    <a:pt x="20308" y="5644"/>
                    <a:pt x="20309" y="5645"/>
                    <a:pt x="20517" y="6124"/>
                  </a:cubicBezTo>
                  <a:cubicBezTo>
                    <a:pt x="20517" y="6124"/>
                    <a:pt x="20516" y="6124"/>
                    <a:pt x="20766" y="6645"/>
                  </a:cubicBezTo>
                  <a:cubicBezTo>
                    <a:pt x="20766" y="6645"/>
                    <a:pt x="20767" y="6644"/>
                    <a:pt x="20975" y="7207"/>
                  </a:cubicBezTo>
                  <a:cubicBezTo>
                    <a:pt x="20975" y="7207"/>
                    <a:pt x="20975" y="7207"/>
                    <a:pt x="20704" y="6811"/>
                  </a:cubicBezTo>
                  <a:cubicBezTo>
                    <a:pt x="20704" y="6811"/>
                    <a:pt x="20704" y="6811"/>
                    <a:pt x="20308" y="6186"/>
                  </a:cubicBezTo>
                  <a:cubicBezTo>
                    <a:pt x="20308" y="6186"/>
                    <a:pt x="20309" y="6186"/>
                    <a:pt x="19954" y="5728"/>
                  </a:cubicBezTo>
                  <a:cubicBezTo>
                    <a:pt x="19954" y="5728"/>
                    <a:pt x="19955" y="5728"/>
                    <a:pt x="19372" y="5186"/>
                  </a:cubicBezTo>
                  <a:cubicBezTo>
                    <a:pt x="19372" y="5186"/>
                    <a:pt x="19371" y="5186"/>
                    <a:pt x="19225" y="5061"/>
                  </a:cubicBezTo>
                  <a:cubicBezTo>
                    <a:pt x="19225" y="5061"/>
                    <a:pt x="19226" y="5061"/>
                    <a:pt x="19101" y="4686"/>
                  </a:cubicBezTo>
                  <a:cubicBezTo>
                    <a:pt x="19101" y="4686"/>
                    <a:pt x="19101" y="4686"/>
                    <a:pt x="18892" y="4103"/>
                  </a:cubicBezTo>
                  <a:cubicBezTo>
                    <a:pt x="18892" y="4103"/>
                    <a:pt x="18892" y="4104"/>
                    <a:pt x="18559" y="3500"/>
                  </a:cubicBezTo>
                  <a:cubicBezTo>
                    <a:pt x="18559" y="3500"/>
                    <a:pt x="18559" y="3499"/>
                    <a:pt x="18246" y="3062"/>
                  </a:cubicBezTo>
                  <a:close/>
                  <a:moveTo>
                    <a:pt x="11259" y="3122"/>
                  </a:moveTo>
                  <a:lnTo>
                    <a:pt x="11207" y="3246"/>
                  </a:lnTo>
                  <a:lnTo>
                    <a:pt x="11466" y="4227"/>
                  </a:lnTo>
                  <a:lnTo>
                    <a:pt x="11504" y="4318"/>
                  </a:lnTo>
                  <a:lnTo>
                    <a:pt x="11497" y="4324"/>
                  </a:lnTo>
                  <a:cubicBezTo>
                    <a:pt x="11496" y="4319"/>
                    <a:pt x="11501" y="4317"/>
                    <a:pt x="11498" y="4312"/>
                  </a:cubicBezTo>
                  <a:cubicBezTo>
                    <a:pt x="11498" y="4312"/>
                    <a:pt x="11498" y="4312"/>
                    <a:pt x="11456" y="4228"/>
                  </a:cubicBezTo>
                  <a:cubicBezTo>
                    <a:pt x="11456" y="4228"/>
                    <a:pt x="11456" y="4228"/>
                    <a:pt x="11206" y="3249"/>
                  </a:cubicBezTo>
                  <a:cubicBezTo>
                    <a:pt x="11206" y="3249"/>
                    <a:pt x="11207" y="3246"/>
                    <a:pt x="11207" y="3246"/>
                  </a:cubicBezTo>
                  <a:cubicBezTo>
                    <a:pt x="11207" y="3246"/>
                    <a:pt x="11207" y="3246"/>
                    <a:pt x="11248" y="3124"/>
                  </a:cubicBezTo>
                  <a:cubicBezTo>
                    <a:pt x="11248" y="3124"/>
                    <a:pt x="11259" y="3122"/>
                    <a:pt x="11259" y="3122"/>
                  </a:cubicBezTo>
                  <a:close/>
                  <a:moveTo>
                    <a:pt x="13935" y="3207"/>
                  </a:moveTo>
                  <a:cubicBezTo>
                    <a:pt x="13935" y="3207"/>
                    <a:pt x="13935" y="3208"/>
                    <a:pt x="14664" y="3312"/>
                  </a:cubicBezTo>
                  <a:cubicBezTo>
                    <a:pt x="14664" y="3312"/>
                    <a:pt x="14663" y="3312"/>
                    <a:pt x="15309" y="3478"/>
                  </a:cubicBezTo>
                  <a:cubicBezTo>
                    <a:pt x="15309" y="3478"/>
                    <a:pt x="15310" y="3479"/>
                    <a:pt x="16039" y="3625"/>
                  </a:cubicBezTo>
                  <a:cubicBezTo>
                    <a:pt x="16039" y="3625"/>
                    <a:pt x="16038" y="3625"/>
                    <a:pt x="16455" y="3812"/>
                  </a:cubicBezTo>
                  <a:cubicBezTo>
                    <a:pt x="16455" y="3812"/>
                    <a:pt x="16455" y="3812"/>
                    <a:pt x="16538" y="4395"/>
                  </a:cubicBezTo>
                  <a:cubicBezTo>
                    <a:pt x="16538" y="4395"/>
                    <a:pt x="16539" y="4395"/>
                    <a:pt x="16518" y="4979"/>
                  </a:cubicBezTo>
                  <a:cubicBezTo>
                    <a:pt x="16518" y="4979"/>
                    <a:pt x="16518" y="4979"/>
                    <a:pt x="16476" y="5478"/>
                  </a:cubicBezTo>
                  <a:cubicBezTo>
                    <a:pt x="16476" y="5478"/>
                    <a:pt x="16477" y="5478"/>
                    <a:pt x="16372" y="5811"/>
                  </a:cubicBezTo>
                  <a:cubicBezTo>
                    <a:pt x="16372" y="5811"/>
                    <a:pt x="16372" y="5811"/>
                    <a:pt x="15581" y="5415"/>
                  </a:cubicBezTo>
                  <a:cubicBezTo>
                    <a:pt x="15581" y="5415"/>
                    <a:pt x="15580" y="5415"/>
                    <a:pt x="14830" y="5144"/>
                  </a:cubicBezTo>
                  <a:cubicBezTo>
                    <a:pt x="14830" y="5144"/>
                    <a:pt x="14830" y="5144"/>
                    <a:pt x="14726" y="5103"/>
                  </a:cubicBezTo>
                  <a:cubicBezTo>
                    <a:pt x="14726" y="5103"/>
                    <a:pt x="14726" y="5104"/>
                    <a:pt x="14497" y="5020"/>
                  </a:cubicBezTo>
                  <a:cubicBezTo>
                    <a:pt x="14497" y="5020"/>
                    <a:pt x="14497" y="5020"/>
                    <a:pt x="14289" y="4915"/>
                  </a:cubicBezTo>
                  <a:cubicBezTo>
                    <a:pt x="14289" y="4915"/>
                    <a:pt x="14261" y="4907"/>
                    <a:pt x="13283" y="4648"/>
                  </a:cubicBezTo>
                  <a:lnTo>
                    <a:pt x="13247" y="4588"/>
                  </a:lnTo>
                  <a:lnTo>
                    <a:pt x="13166" y="4305"/>
                  </a:lnTo>
                  <a:cubicBezTo>
                    <a:pt x="13145" y="4231"/>
                    <a:pt x="13166" y="4305"/>
                    <a:pt x="13081" y="3999"/>
                  </a:cubicBezTo>
                  <a:cubicBezTo>
                    <a:pt x="13081" y="3999"/>
                    <a:pt x="13081" y="3999"/>
                    <a:pt x="13352" y="3770"/>
                  </a:cubicBezTo>
                  <a:cubicBezTo>
                    <a:pt x="13352" y="3770"/>
                    <a:pt x="13393" y="3770"/>
                    <a:pt x="13372" y="3729"/>
                  </a:cubicBezTo>
                  <a:cubicBezTo>
                    <a:pt x="13372" y="3729"/>
                    <a:pt x="13359" y="3724"/>
                    <a:pt x="13359" y="3724"/>
                  </a:cubicBezTo>
                  <a:lnTo>
                    <a:pt x="13375" y="3711"/>
                  </a:lnTo>
                  <a:lnTo>
                    <a:pt x="13342" y="3718"/>
                  </a:lnTo>
                  <a:cubicBezTo>
                    <a:pt x="13334" y="3716"/>
                    <a:pt x="13342" y="3718"/>
                    <a:pt x="13310" y="3707"/>
                  </a:cubicBezTo>
                  <a:cubicBezTo>
                    <a:pt x="13310" y="3707"/>
                    <a:pt x="13310" y="3708"/>
                    <a:pt x="13143" y="3729"/>
                  </a:cubicBezTo>
                  <a:cubicBezTo>
                    <a:pt x="13143" y="3729"/>
                    <a:pt x="13143" y="3729"/>
                    <a:pt x="13456" y="3583"/>
                  </a:cubicBezTo>
                  <a:cubicBezTo>
                    <a:pt x="13456" y="3583"/>
                    <a:pt x="13456" y="3583"/>
                    <a:pt x="13914" y="3229"/>
                  </a:cubicBezTo>
                  <a:cubicBezTo>
                    <a:pt x="13914" y="3229"/>
                    <a:pt x="13914" y="3228"/>
                    <a:pt x="13935" y="3207"/>
                  </a:cubicBezTo>
                  <a:close/>
                  <a:moveTo>
                    <a:pt x="11123" y="3291"/>
                  </a:moveTo>
                  <a:cubicBezTo>
                    <a:pt x="11123" y="3291"/>
                    <a:pt x="11123" y="3291"/>
                    <a:pt x="11352" y="4187"/>
                  </a:cubicBezTo>
                  <a:cubicBezTo>
                    <a:pt x="11352" y="4187"/>
                    <a:pt x="11352" y="4187"/>
                    <a:pt x="10415" y="4041"/>
                  </a:cubicBezTo>
                  <a:cubicBezTo>
                    <a:pt x="10415" y="4041"/>
                    <a:pt x="10415" y="4041"/>
                    <a:pt x="9478" y="3958"/>
                  </a:cubicBezTo>
                  <a:cubicBezTo>
                    <a:pt x="9478" y="3958"/>
                    <a:pt x="9478" y="3958"/>
                    <a:pt x="9519" y="3937"/>
                  </a:cubicBezTo>
                  <a:cubicBezTo>
                    <a:pt x="9519" y="3937"/>
                    <a:pt x="9519" y="3936"/>
                    <a:pt x="9519" y="3749"/>
                  </a:cubicBezTo>
                  <a:cubicBezTo>
                    <a:pt x="9519" y="3749"/>
                    <a:pt x="9519" y="3750"/>
                    <a:pt x="9478" y="3541"/>
                  </a:cubicBezTo>
                  <a:cubicBezTo>
                    <a:pt x="9478" y="3541"/>
                    <a:pt x="9478" y="3540"/>
                    <a:pt x="10269" y="3395"/>
                  </a:cubicBezTo>
                  <a:cubicBezTo>
                    <a:pt x="10269" y="3395"/>
                    <a:pt x="10269" y="3395"/>
                    <a:pt x="11123" y="3291"/>
                  </a:cubicBezTo>
                  <a:close/>
                  <a:moveTo>
                    <a:pt x="4729" y="3687"/>
                  </a:moveTo>
                  <a:cubicBezTo>
                    <a:pt x="4729" y="3687"/>
                    <a:pt x="4729" y="3686"/>
                    <a:pt x="5124" y="3707"/>
                  </a:cubicBezTo>
                  <a:cubicBezTo>
                    <a:pt x="5124" y="3707"/>
                    <a:pt x="5125" y="3708"/>
                    <a:pt x="6083" y="3729"/>
                  </a:cubicBezTo>
                  <a:cubicBezTo>
                    <a:pt x="6083" y="3729"/>
                    <a:pt x="6082" y="3729"/>
                    <a:pt x="5936" y="4041"/>
                  </a:cubicBezTo>
                  <a:cubicBezTo>
                    <a:pt x="5936" y="4041"/>
                    <a:pt x="5936" y="4041"/>
                    <a:pt x="5853" y="4270"/>
                  </a:cubicBezTo>
                  <a:cubicBezTo>
                    <a:pt x="5853" y="4270"/>
                    <a:pt x="5853" y="4270"/>
                    <a:pt x="4958" y="4499"/>
                  </a:cubicBezTo>
                  <a:cubicBezTo>
                    <a:pt x="4958" y="4499"/>
                    <a:pt x="4950" y="4503"/>
                    <a:pt x="4109" y="4811"/>
                  </a:cubicBezTo>
                  <a:lnTo>
                    <a:pt x="4106" y="4796"/>
                  </a:lnTo>
                  <a:lnTo>
                    <a:pt x="4080" y="4796"/>
                  </a:lnTo>
                  <a:cubicBezTo>
                    <a:pt x="4061" y="4788"/>
                    <a:pt x="4041" y="4790"/>
                    <a:pt x="4041" y="4790"/>
                  </a:cubicBezTo>
                  <a:cubicBezTo>
                    <a:pt x="4041" y="4790"/>
                    <a:pt x="4041" y="4791"/>
                    <a:pt x="3979" y="4770"/>
                  </a:cubicBezTo>
                  <a:cubicBezTo>
                    <a:pt x="3958" y="4770"/>
                    <a:pt x="3958" y="4770"/>
                    <a:pt x="3958" y="4770"/>
                  </a:cubicBezTo>
                  <a:cubicBezTo>
                    <a:pt x="3958" y="4770"/>
                    <a:pt x="3958" y="4770"/>
                    <a:pt x="3750" y="4979"/>
                  </a:cubicBezTo>
                  <a:cubicBezTo>
                    <a:pt x="3771" y="4999"/>
                    <a:pt x="3770" y="4999"/>
                    <a:pt x="3770" y="4999"/>
                  </a:cubicBezTo>
                  <a:cubicBezTo>
                    <a:pt x="3770" y="4999"/>
                    <a:pt x="3770" y="4998"/>
                    <a:pt x="3874" y="5332"/>
                  </a:cubicBezTo>
                  <a:cubicBezTo>
                    <a:pt x="3874" y="5332"/>
                    <a:pt x="3875" y="5332"/>
                    <a:pt x="3833" y="5353"/>
                  </a:cubicBezTo>
                  <a:cubicBezTo>
                    <a:pt x="3833" y="5353"/>
                    <a:pt x="3833" y="5353"/>
                    <a:pt x="3500" y="5373"/>
                  </a:cubicBezTo>
                  <a:cubicBezTo>
                    <a:pt x="3500" y="5373"/>
                    <a:pt x="3500" y="5374"/>
                    <a:pt x="3458" y="5353"/>
                  </a:cubicBezTo>
                  <a:cubicBezTo>
                    <a:pt x="3458" y="5353"/>
                    <a:pt x="3458" y="5354"/>
                    <a:pt x="3458" y="5249"/>
                  </a:cubicBezTo>
                  <a:cubicBezTo>
                    <a:pt x="3458" y="5249"/>
                    <a:pt x="3458" y="5249"/>
                    <a:pt x="3500" y="5228"/>
                  </a:cubicBezTo>
                  <a:cubicBezTo>
                    <a:pt x="3541" y="5249"/>
                    <a:pt x="3541" y="5208"/>
                    <a:pt x="3562" y="5208"/>
                  </a:cubicBezTo>
                  <a:cubicBezTo>
                    <a:pt x="3562" y="5208"/>
                    <a:pt x="3562" y="5156"/>
                    <a:pt x="3562" y="5144"/>
                  </a:cubicBezTo>
                  <a:lnTo>
                    <a:pt x="3564" y="5144"/>
                  </a:lnTo>
                  <a:lnTo>
                    <a:pt x="3562" y="5134"/>
                  </a:lnTo>
                  <a:cubicBezTo>
                    <a:pt x="3562" y="5116"/>
                    <a:pt x="3562" y="5134"/>
                    <a:pt x="3562" y="5061"/>
                  </a:cubicBezTo>
                  <a:cubicBezTo>
                    <a:pt x="3562" y="5061"/>
                    <a:pt x="3563" y="5062"/>
                    <a:pt x="3708" y="4979"/>
                  </a:cubicBezTo>
                  <a:cubicBezTo>
                    <a:pt x="3708" y="4979"/>
                    <a:pt x="3708" y="4979"/>
                    <a:pt x="3729" y="4937"/>
                  </a:cubicBezTo>
                  <a:cubicBezTo>
                    <a:pt x="3729" y="4937"/>
                    <a:pt x="3729" y="4915"/>
                    <a:pt x="3729" y="4914"/>
                  </a:cubicBezTo>
                  <a:lnTo>
                    <a:pt x="3732" y="4912"/>
                  </a:lnTo>
                  <a:lnTo>
                    <a:pt x="3758" y="4817"/>
                  </a:lnTo>
                  <a:cubicBezTo>
                    <a:pt x="3765" y="4814"/>
                    <a:pt x="3758" y="4817"/>
                    <a:pt x="3812" y="4790"/>
                  </a:cubicBezTo>
                  <a:cubicBezTo>
                    <a:pt x="3812" y="4790"/>
                    <a:pt x="3812" y="4791"/>
                    <a:pt x="3854" y="4770"/>
                  </a:cubicBezTo>
                  <a:cubicBezTo>
                    <a:pt x="3854" y="4770"/>
                    <a:pt x="3853" y="4770"/>
                    <a:pt x="3916" y="4708"/>
                  </a:cubicBezTo>
                  <a:cubicBezTo>
                    <a:pt x="3916" y="4708"/>
                    <a:pt x="3917" y="4707"/>
                    <a:pt x="4104" y="4603"/>
                  </a:cubicBezTo>
                  <a:cubicBezTo>
                    <a:pt x="4104" y="4603"/>
                    <a:pt x="4104" y="4603"/>
                    <a:pt x="4146" y="4583"/>
                  </a:cubicBezTo>
                  <a:cubicBezTo>
                    <a:pt x="4146" y="4583"/>
                    <a:pt x="4145" y="4583"/>
                    <a:pt x="4166" y="4541"/>
                  </a:cubicBezTo>
                  <a:cubicBezTo>
                    <a:pt x="4166" y="4541"/>
                    <a:pt x="4167" y="4541"/>
                    <a:pt x="4146" y="4499"/>
                  </a:cubicBezTo>
                  <a:cubicBezTo>
                    <a:pt x="4146" y="4499"/>
                    <a:pt x="4144" y="4491"/>
                    <a:pt x="4144" y="4491"/>
                  </a:cubicBezTo>
                  <a:lnTo>
                    <a:pt x="4145" y="4486"/>
                  </a:lnTo>
                  <a:lnTo>
                    <a:pt x="4133" y="4408"/>
                  </a:lnTo>
                  <a:cubicBezTo>
                    <a:pt x="4134" y="4408"/>
                    <a:pt x="4133" y="4408"/>
                    <a:pt x="4395" y="4187"/>
                  </a:cubicBezTo>
                  <a:cubicBezTo>
                    <a:pt x="4395" y="4187"/>
                    <a:pt x="4396" y="4186"/>
                    <a:pt x="4625" y="3749"/>
                  </a:cubicBezTo>
                  <a:cubicBezTo>
                    <a:pt x="4625" y="3749"/>
                    <a:pt x="4625" y="3749"/>
                    <a:pt x="4729" y="3687"/>
                  </a:cubicBezTo>
                  <a:close/>
                  <a:moveTo>
                    <a:pt x="16560" y="3812"/>
                  </a:moveTo>
                  <a:cubicBezTo>
                    <a:pt x="16560" y="3812"/>
                    <a:pt x="16560" y="3812"/>
                    <a:pt x="16955" y="3958"/>
                  </a:cubicBezTo>
                  <a:cubicBezTo>
                    <a:pt x="16955" y="3958"/>
                    <a:pt x="16955" y="3957"/>
                    <a:pt x="17371" y="4145"/>
                  </a:cubicBezTo>
                  <a:cubicBezTo>
                    <a:pt x="17371" y="4145"/>
                    <a:pt x="17372" y="4145"/>
                    <a:pt x="17830" y="4312"/>
                  </a:cubicBezTo>
                  <a:cubicBezTo>
                    <a:pt x="17830" y="4312"/>
                    <a:pt x="17830" y="4312"/>
                    <a:pt x="18205" y="4479"/>
                  </a:cubicBezTo>
                  <a:cubicBezTo>
                    <a:pt x="18205" y="4479"/>
                    <a:pt x="18204" y="4478"/>
                    <a:pt x="18787" y="4832"/>
                  </a:cubicBezTo>
                  <a:cubicBezTo>
                    <a:pt x="18787" y="4832"/>
                    <a:pt x="18788" y="4833"/>
                    <a:pt x="19163" y="5124"/>
                  </a:cubicBezTo>
                  <a:cubicBezTo>
                    <a:pt x="19163" y="5124"/>
                    <a:pt x="19163" y="5123"/>
                    <a:pt x="19246" y="5332"/>
                  </a:cubicBezTo>
                  <a:cubicBezTo>
                    <a:pt x="19246" y="5332"/>
                    <a:pt x="19246" y="5332"/>
                    <a:pt x="19308" y="5978"/>
                  </a:cubicBezTo>
                  <a:cubicBezTo>
                    <a:pt x="19308" y="5978"/>
                    <a:pt x="19309" y="5978"/>
                    <a:pt x="19330" y="6540"/>
                  </a:cubicBezTo>
                  <a:cubicBezTo>
                    <a:pt x="19330" y="6540"/>
                    <a:pt x="19330" y="6540"/>
                    <a:pt x="19288" y="7082"/>
                  </a:cubicBezTo>
                  <a:cubicBezTo>
                    <a:pt x="19288" y="7082"/>
                    <a:pt x="19288" y="7082"/>
                    <a:pt x="19246" y="7499"/>
                  </a:cubicBezTo>
                  <a:cubicBezTo>
                    <a:pt x="19246" y="7499"/>
                    <a:pt x="19246" y="7499"/>
                    <a:pt x="19163" y="7728"/>
                  </a:cubicBezTo>
                  <a:cubicBezTo>
                    <a:pt x="19163" y="7728"/>
                    <a:pt x="19163" y="7727"/>
                    <a:pt x="18851" y="7436"/>
                  </a:cubicBezTo>
                  <a:cubicBezTo>
                    <a:pt x="18851" y="7436"/>
                    <a:pt x="18850" y="7436"/>
                    <a:pt x="18330" y="7061"/>
                  </a:cubicBezTo>
                  <a:cubicBezTo>
                    <a:pt x="18330" y="7061"/>
                    <a:pt x="18330" y="7061"/>
                    <a:pt x="17747" y="6624"/>
                  </a:cubicBezTo>
                  <a:cubicBezTo>
                    <a:pt x="17747" y="6624"/>
                    <a:pt x="17747" y="6624"/>
                    <a:pt x="16955" y="6124"/>
                  </a:cubicBezTo>
                  <a:cubicBezTo>
                    <a:pt x="16955" y="6124"/>
                    <a:pt x="16955" y="6124"/>
                    <a:pt x="16455" y="5874"/>
                  </a:cubicBezTo>
                  <a:cubicBezTo>
                    <a:pt x="16455" y="5874"/>
                    <a:pt x="16455" y="5874"/>
                    <a:pt x="16518" y="5499"/>
                  </a:cubicBezTo>
                  <a:cubicBezTo>
                    <a:pt x="16518" y="5499"/>
                    <a:pt x="16517" y="5499"/>
                    <a:pt x="16580" y="4999"/>
                  </a:cubicBezTo>
                  <a:cubicBezTo>
                    <a:pt x="16580" y="4999"/>
                    <a:pt x="16580" y="4999"/>
                    <a:pt x="16643" y="4395"/>
                  </a:cubicBezTo>
                  <a:cubicBezTo>
                    <a:pt x="16643" y="4395"/>
                    <a:pt x="16643" y="4395"/>
                    <a:pt x="16560" y="3812"/>
                  </a:cubicBezTo>
                  <a:close/>
                  <a:moveTo>
                    <a:pt x="9478" y="4061"/>
                  </a:moveTo>
                  <a:cubicBezTo>
                    <a:pt x="9478" y="4061"/>
                    <a:pt x="9478" y="4062"/>
                    <a:pt x="10394" y="4103"/>
                  </a:cubicBezTo>
                  <a:cubicBezTo>
                    <a:pt x="10394" y="4103"/>
                    <a:pt x="10394" y="4104"/>
                    <a:pt x="11373" y="4270"/>
                  </a:cubicBezTo>
                  <a:cubicBezTo>
                    <a:pt x="11373" y="4270"/>
                    <a:pt x="11373" y="4270"/>
                    <a:pt x="11415" y="4354"/>
                  </a:cubicBezTo>
                  <a:cubicBezTo>
                    <a:pt x="11415" y="4354"/>
                    <a:pt x="11415" y="4353"/>
                    <a:pt x="11019" y="4728"/>
                  </a:cubicBezTo>
                  <a:cubicBezTo>
                    <a:pt x="11019" y="4728"/>
                    <a:pt x="11019" y="4729"/>
                    <a:pt x="10810" y="5604"/>
                  </a:cubicBezTo>
                  <a:cubicBezTo>
                    <a:pt x="10810" y="5604"/>
                    <a:pt x="10811" y="5604"/>
                    <a:pt x="10707" y="5604"/>
                  </a:cubicBezTo>
                  <a:cubicBezTo>
                    <a:pt x="10707" y="5604"/>
                    <a:pt x="10706" y="5603"/>
                    <a:pt x="10685" y="5644"/>
                  </a:cubicBezTo>
                  <a:cubicBezTo>
                    <a:pt x="10685" y="5644"/>
                    <a:pt x="10685" y="5645"/>
                    <a:pt x="10769" y="5707"/>
                  </a:cubicBezTo>
                  <a:cubicBezTo>
                    <a:pt x="10769" y="5707"/>
                    <a:pt x="10769" y="5708"/>
                    <a:pt x="10727" y="5833"/>
                  </a:cubicBezTo>
                  <a:cubicBezTo>
                    <a:pt x="10727" y="5833"/>
                    <a:pt x="10727" y="5832"/>
                    <a:pt x="10498" y="5978"/>
                  </a:cubicBezTo>
                  <a:cubicBezTo>
                    <a:pt x="10498" y="5978"/>
                    <a:pt x="10499" y="5978"/>
                    <a:pt x="10394" y="6165"/>
                  </a:cubicBezTo>
                  <a:cubicBezTo>
                    <a:pt x="10394" y="6165"/>
                    <a:pt x="10387" y="6170"/>
                    <a:pt x="9919" y="6537"/>
                  </a:cubicBezTo>
                  <a:lnTo>
                    <a:pt x="9888" y="6513"/>
                  </a:lnTo>
                  <a:cubicBezTo>
                    <a:pt x="9885" y="6509"/>
                    <a:pt x="9865" y="6491"/>
                    <a:pt x="9836" y="6462"/>
                  </a:cubicBezTo>
                  <a:lnTo>
                    <a:pt x="9792" y="6200"/>
                  </a:lnTo>
                  <a:cubicBezTo>
                    <a:pt x="9790" y="6174"/>
                    <a:pt x="9793" y="6200"/>
                    <a:pt x="9790" y="6165"/>
                  </a:cubicBezTo>
                  <a:cubicBezTo>
                    <a:pt x="9790" y="6165"/>
                    <a:pt x="9789" y="6165"/>
                    <a:pt x="9769" y="6124"/>
                  </a:cubicBezTo>
                  <a:cubicBezTo>
                    <a:pt x="9769" y="6124"/>
                    <a:pt x="9770" y="6124"/>
                    <a:pt x="9603" y="5978"/>
                  </a:cubicBezTo>
                  <a:cubicBezTo>
                    <a:pt x="9603" y="5978"/>
                    <a:pt x="9581" y="5936"/>
                    <a:pt x="9540" y="5957"/>
                  </a:cubicBezTo>
                  <a:cubicBezTo>
                    <a:pt x="9540" y="5957"/>
                    <a:pt x="9540" y="5957"/>
                    <a:pt x="9561" y="5998"/>
                  </a:cubicBezTo>
                  <a:cubicBezTo>
                    <a:pt x="9561" y="5998"/>
                    <a:pt x="9561" y="5999"/>
                    <a:pt x="9478" y="6124"/>
                  </a:cubicBezTo>
                  <a:cubicBezTo>
                    <a:pt x="9478" y="6124"/>
                    <a:pt x="9477" y="6124"/>
                    <a:pt x="9498" y="6165"/>
                  </a:cubicBezTo>
                  <a:cubicBezTo>
                    <a:pt x="9498" y="6165"/>
                    <a:pt x="9499" y="6165"/>
                    <a:pt x="9645" y="6582"/>
                  </a:cubicBezTo>
                  <a:cubicBezTo>
                    <a:pt x="9645" y="6582"/>
                    <a:pt x="9644" y="6582"/>
                    <a:pt x="9581" y="6645"/>
                  </a:cubicBezTo>
                  <a:cubicBezTo>
                    <a:pt x="9581" y="6645"/>
                    <a:pt x="9582" y="6645"/>
                    <a:pt x="9561" y="6707"/>
                  </a:cubicBezTo>
                  <a:cubicBezTo>
                    <a:pt x="9561" y="6707"/>
                    <a:pt x="9561" y="6707"/>
                    <a:pt x="9603" y="6832"/>
                  </a:cubicBezTo>
                  <a:cubicBezTo>
                    <a:pt x="9603" y="6832"/>
                    <a:pt x="9589" y="6846"/>
                    <a:pt x="9527" y="6908"/>
                  </a:cubicBezTo>
                  <a:lnTo>
                    <a:pt x="9284" y="6763"/>
                  </a:lnTo>
                  <a:cubicBezTo>
                    <a:pt x="9247" y="6740"/>
                    <a:pt x="9284" y="6763"/>
                    <a:pt x="9227" y="6727"/>
                  </a:cubicBezTo>
                  <a:cubicBezTo>
                    <a:pt x="9207" y="6686"/>
                    <a:pt x="9207" y="6687"/>
                    <a:pt x="9207" y="6687"/>
                  </a:cubicBezTo>
                  <a:cubicBezTo>
                    <a:pt x="9165" y="6708"/>
                    <a:pt x="9165" y="6707"/>
                    <a:pt x="9165" y="6707"/>
                  </a:cubicBezTo>
                  <a:cubicBezTo>
                    <a:pt x="9165" y="6707"/>
                    <a:pt x="9165" y="6707"/>
                    <a:pt x="9124" y="6811"/>
                  </a:cubicBezTo>
                  <a:cubicBezTo>
                    <a:pt x="9082" y="6832"/>
                    <a:pt x="9081" y="6832"/>
                    <a:pt x="9102" y="6874"/>
                  </a:cubicBezTo>
                  <a:cubicBezTo>
                    <a:pt x="9102" y="6874"/>
                    <a:pt x="9103" y="6874"/>
                    <a:pt x="9249" y="7186"/>
                  </a:cubicBezTo>
                  <a:cubicBezTo>
                    <a:pt x="9249" y="7186"/>
                    <a:pt x="9249" y="7186"/>
                    <a:pt x="9291" y="7165"/>
                  </a:cubicBezTo>
                  <a:cubicBezTo>
                    <a:pt x="9291" y="7165"/>
                    <a:pt x="9290" y="7166"/>
                    <a:pt x="9498" y="7228"/>
                  </a:cubicBezTo>
                  <a:cubicBezTo>
                    <a:pt x="9498" y="7228"/>
                    <a:pt x="9499" y="7227"/>
                    <a:pt x="10707" y="7665"/>
                  </a:cubicBezTo>
                  <a:cubicBezTo>
                    <a:pt x="10707" y="7665"/>
                    <a:pt x="10706" y="7665"/>
                    <a:pt x="10518" y="7790"/>
                  </a:cubicBezTo>
                  <a:cubicBezTo>
                    <a:pt x="10518" y="7790"/>
                    <a:pt x="10519" y="7790"/>
                    <a:pt x="10144" y="8019"/>
                  </a:cubicBezTo>
                  <a:cubicBezTo>
                    <a:pt x="10144" y="8019"/>
                    <a:pt x="10144" y="8019"/>
                    <a:pt x="9769" y="8248"/>
                  </a:cubicBezTo>
                  <a:cubicBezTo>
                    <a:pt x="9769" y="8248"/>
                    <a:pt x="9769" y="8249"/>
                    <a:pt x="9415" y="7541"/>
                  </a:cubicBezTo>
                  <a:cubicBezTo>
                    <a:pt x="9415" y="7541"/>
                    <a:pt x="9415" y="7540"/>
                    <a:pt x="9040" y="6749"/>
                  </a:cubicBezTo>
                  <a:cubicBezTo>
                    <a:pt x="9040" y="6749"/>
                    <a:pt x="9040" y="6749"/>
                    <a:pt x="9144" y="6665"/>
                  </a:cubicBezTo>
                  <a:cubicBezTo>
                    <a:pt x="9144" y="6665"/>
                    <a:pt x="9144" y="6666"/>
                    <a:pt x="9269" y="6603"/>
                  </a:cubicBezTo>
                  <a:cubicBezTo>
                    <a:pt x="9311" y="6582"/>
                    <a:pt x="9311" y="6582"/>
                    <a:pt x="9353" y="6561"/>
                  </a:cubicBezTo>
                  <a:cubicBezTo>
                    <a:pt x="9353" y="6561"/>
                    <a:pt x="9353" y="6561"/>
                    <a:pt x="9311" y="6207"/>
                  </a:cubicBezTo>
                  <a:cubicBezTo>
                    <a:pt x="9311" y="6207"/>
                    <a:pt x="9303" y="6192"/>
                    <a:pt x="9297" y="6180"/>
                  </a:cubicBezTo>
                  <a:lnTo>
                    <a:pt x="9296" y="6164"/>
                  </a:lnTo>
                  <a:lnTo>
                    <a:pt x="9284" y="6140"/>
                  </a:lnTo>
                  <a:cubicBezTo>
                    <a:pt x="9282" y="6134"/>
                    <a:pt x="9284" y="6139"/>
                    <a:pt x="9269" y="6082"/>
                  </a:cubicBezTo>
                  <a:cubicBezTo>
                    <a:pt x="9269" y="6082"/>
                    <a:pt x="9270" y="6082"/>
                    <a:pt x="9249" y="6040"/>
                  </a:cubicBezTo>
                  <a:cubicBezTo>
                    <a:pt x="9249" y="6040"/>
                    <a:pt x="9249" y="6041"/>
                    <a:pt x="9082" y="5978"/>
                  </a:cubicBezTo>
                  <a:cubicBezTo>
                    <a:pt x="9040" y="5999"/>
                    <a:pt x="9040" y="5999"/>
                    <a:pt x="8999" y="6020"/>
                  </a:cubicBezTo>
                  <a:cubicBezTo>
                    <a:pt x="8999" y="6020"/>
                    <a:pt x="8999" y="6020"/>
                    <a:pt x="8999" y="6103"/>
                  </a:cubicBezTo>
                  <a:cubicBezTo>
                    <a:pt x="8999" y="6103"/>
                    <a:pt x="8977" y="6166"/>
                    <a:pt x="9019" y="6145"/>
                  </a:cubicBezTo>
                  <a:cubicBezTo>
                    <a:pt x="9019" y="6145"/>
                    <a:pt x="9020" y="6145"/>
                    <a:pt x="9082" y="6207"/>
                  </a:cubicBezTo>
                  <a:cubicBezTo>
                    <a:pt x="9082" y="6207"/>
                    <a:pt x="9082" y="6207"/>
                    <a:pt x="9082" y="6311"/>
                  </a:cubicBezTo>
                  <a:lnTo>
                    <a:pt x="9038" y="6294"/>
                  </a:lnTo>
                  <a:lnTo>
                    <a:pt x="8986" y="6164"/>
                  </a:lnTo>
                  <a:lnTo>
                    <a:pt x="8978" y="6169"/>
                  </a:lnTo>
                  <a:cubicBezTo>
                    <a:pt x="8977" y="6166"/>
                    <a:pt x="8978" y="6169"/>
                    <a:pt x="8977" y="6165"/>
                  </a:cubicBezTo>
                  <a:cubicBezTo>
                    <a:pt x="8956" y="6124"/>
                    <a:pt x="8915" y="6145"/>
                    <a:pt x="8915" y="6145"/>
                  </a:cubicBezTo>
                  <a:cubicBezTo>
                    <a:pt x="8915" y="6145"/>
                    <a:pt x="8915" y="6145"/>
                    <a:pt x="8873" y="6165"/>
                  </a:cubicBezTo>
                  <a:cubicBezTo>
                    <a:pt x="8873" y="6165"/>
                    <a:pt x="8873" y="6166"/>
                    <a:pt x="8790" y="6207"/>
                  </a:cubicBezTo>
                  <a:cubicBezTo>
                    <a:pt x="8790" y="6207"/>
                    <a:pt x="8790" y="6207"/>
                    <a:pt x="8623" y="5811"/>
                  </a:cubicBezTo>
                  <a:cubicBezTo>
                    <a:pt x="8623" y="5811"/>
                    <a:pt x="8623" y="5811"/>
                    <a:pt x="8873" y="5540"/>
                  </a:cubicBezTo>
                  <a:cubicBezTo>
                    <a:pt x="8873" y="5540"/>
                    <a:pt x="8873" y="5541"/>
                    <a:pt x="8915" y="5520"/>
                  </a:cubicBezTo>
                  <a:cubicBezTo>
                    <a:pt x="8905" y="5499"/>
                    <a:pt x="8899" y="5489"/>
                    <a:pt x="8891" y="5486"/>
                  </a:cubicBezTo>
                  <a:lnTo>
                    <a:pt x="8896" y="5481"/>
                  </a:lnTo>
                  <a:lnTo>
                    <a:pt x="8828" y="5481"/>
                  </a:lnTo>
                  <a:cubicBezTo>
                    <a:pt x="8823" y="5477"/>
                    <a:pt x="8828" y="5481"/>
                    <a:pt x="8770" y="5437"/>
                  </a:cubicBezTo>
                  <a:cubicBezTo>
                    <a:pt x="8770" y="5437"/>
                    <a:pt x="8769" y="5436"/>
                    <a:pt x="8748" y="5457"/>
                  </a:cubicBezTo>
                  <a:cubicBezTo>
                    <a:pt x="8748" y="5457"/>
                    <a:pt x="8723" y="5470"/>
                    <a:pt x="8596" y="5534"/>
                  </a:cubicBezTo>
                  <a:lnTo>
                    <a:pt x="8560" y="5481"/>
                  </a:lnTo>
                  <a:lnTo>
                    <a:pt x="8553" y="5454"/>
                  </a:lnTo>
                  <a:cubicBezTo>
                    <a:pt x="8552" y="5446"/>
                    <a:pt x="8553" y="5454"/>
                    <a:pt x="8519" y="5270"/>
                  </a:cubicBezTo>
                  <a:cubicBezTo>
                    <a:pt x="8519" y="5270"/>
                    <a:pt x="8520" y="5269"/>
                    <a:pt x="8686" y="5144"/>
                  </a:cubicBezTo>
                  <a:cubicBezTo>
                    <a:pt x="8686" y="5144"/>
                    <a:pt x="8686" y="5145"/>
                    <a:pt x="8873" y="5020"/>
                  </a:cubicBezTo>
                  <a:cubicBezTo>
                    <a:pt x="8873" y="5020"/>
                    <a:pt x="8874" y="5019"/>
                    <a:pt x="9040" y="4790"/>
                  </a:cubicBezTo>
                  <a:cubicBezTo>
                    <a:pt x="9040" y="4790"/>
                    <a:pt x="9040" y="4791"/>
                    <a:pt x="9124" y="4750"/>
                  </a:cubicBezTo>
                  <a:cubicBezTo>
                    <a:pt x="9124" y="4750"/>
                    <a:pt x="9123" y="4749"/>
                    <a:pt x="9623" y="4999"/>
                  </a:cubicBezTo>
                  <a:cubicBezTo>
                    <a:pt x="9623" y="4999"/>
                    <a:pt x="9624" y="4999"/>
                    <a:pt x="10082" y="5270"/>
                  </a:cubicBezTo>
                  <a:cubicBezTo>
                    <a:pt x="10082" y="5270"/>
                    <a:pt x="10082" y="5270"/>
                    <a:pt x="9999" y="5395"/>
                  </a:cubicBezTo>
                  <a:cubicBezTo>
                    <a:pt x="9999" y="5395"/>
                    <a:pt x="9998" y="5394"/>
                    <a:pt x="9852" y="5415"/>
                  </a:cubicBezTo>
                  <a:cubicBezTo>
                    <a:pt x="9852" y="5415"/>
                    <a:pt x="9853" y="5416"/>
                    <a:pt x="9832" y="5478"/>
                  </a:cubicBezTo>
                  <a:cubicBezTo>
                    <a:pt x="9832" y="5478"/>
                    <a:pt x="9831" y="5478"/>
                    <a:pt x="9810" y="5540"/>
                  </a:cubicBezTo>
                  <a:cubicBezTo>
                    <a:pt x="9810" y="5540"/>
                    <a:pt x="9811" y="5540"/>
                    <a:pt x="9915" y="5728"/>
                  </a:cubicBezTo>
                  <a:cubicBezTo>
                    <a:pt x="9915" y="5728"/>
                    <a:pt x="9915" y="5728"/>
                    <a:pt x="10040" y="5811"/>
                  </a:cubicBezTo>
                  <a:cubicBezTo>
                    <a:pt x="10040" y="5811"/>
                    <a:pt x="10040" y="5811"/>
                    <a:pt x="10061" y="5853"/>
                  </a:cubicBezTo>
                  <a:cubicBezTo>
                    <a:pt x="10061" y="5853"/>
                    <a:pt x="10061" y="5853"/>
                    <a:pt x="10019" y="5957"/>
                  </a:cubicBezTo>
                  <a:cubicBezTo>
                    <a:pt x="10019" y="5957"/>
                    <a:pt x="10020" y="5957"/>
                    <a:pt x="10040" y="5998"/>
                  </a:cubicBezTo>
                  <a:cubicBezTo>
                    <a:pt x="10040" y="5998"/>
                    <a:pt x="10040" y="5999"/>
                    <a:pt x="10144" y="6145"/>
                  </a:cubicBezTo>
                  <a:cubicBezTo>
                    <a:pt x="10144" y="6145"/>
                    <a:pt x="10144" y="6145"/>
                    <a:pt x="10186" y="6124"/>
                  </a:cubicBezTo>
                  <a:cubicBezTo>
                    <a:pt x="10186" y="6124"/>
                    <a:pt x="10185" y="6124"/>
                    <a:pt x="10248" y="6145"/>
                  </a:cubicBezTo>
                  <a:cubicBezTo>
                    <a:pt x="10248" y="6145"/>
                    <a:pt x="10248" y="6145"/>
                    <a:pt x="10415" y="5978"/>
                  </a:cubicBezTo>
                  <a:cubicBezTo>
                    <a:pt x="10415" y="5978"/>
                    <a:pt x="10423" y="5955"/>
                    <a:pt x="10429" y="5935"/>
                  </a:cubicBezTo>
                  <a:lnTo>
                    <a:pt x="10445" y="5920"/>
                  </a:lnTo>
                  <a:lnTo>
                    <a:pt x="10445" y="5816"/>
                  </a:lnTo>
                  <a:lnTo>
                    <a:pt x="10492" y="5772"/>
                  </a:lnTo>
                  <a:cubicBezTo>
                    <a:pt x="10504" y="5764"/>
                    <a:pt x="10492" y="5772"/>
                    <a:pt x="10644" y="5666"/>
                  </a:cubicBezTo>
                  <a:cubicBezTo>
                    <a:pt x="10644" y="5666"/>
                    <a:pt x="10644" y="5666"/>
                    <a:pt x="10707" y="5604"/>
                  </a:cubicBezTo>
                  <a:cubicBezTo>
                    <a:pt x="10707" y="5604"/>
                    <a:pt x="10707" y="5603"/>
                    <a:pt x="10790" y="5457"/>
                  </a:cubicBezTo>
                  <a:cubicBezTo>
                    <a:pt x="10790" y="5457"/>
                    <a:pt x="10790" y="5457"/>
                    <a:pt x="10769" y="5415"/>
                  </a:cubicBezTo>
                  <a:cubicBezTo>
                    <a:pt x="10769" y="5415"/>
                    <a:pt x="10765" y="5409"/>
                    <a:pt x="10765" y="5408"/>
                  </a:cubicBezTo>
                  <a:lnTo>
                    <a:pt x="10755" y="5377"/>
                  </a:lnTo>
                  <a:lnTo>
                    <a:pt x="10751" y="5378"/>
                  </a:lnTo>
                  <a:cubicBezTo>
                    <a:pt x="10749" y="5374"/>
                    <a:pt x="10751" y="5378"/>
                    <a:pt x="10748" y="5373"/>
                  </a:cubicBezTo>
                  <a:cubicBezTo>
                    <a:pt x="10748" y="5373"/>
                    <a:pt x="10748" y="5373"/>
                    <a:pt x="10727" y="5332"/>
                  </a:cubicBezTo>
                  <a:cubicBezTo>
                    <a:pt x="10727" y="5332"/>
                    <a:pt x="10727" y="5332"/>
                    <a:pt x="10602" y="5353"/>
                  </a:cubicBezTo>
                  <a:cubicBezTo>
                    <a:pt x="10602" y="5353"/>
                    <a:pt x="10602" y="5353"/>
                    <a:pt x="10560" y="5373"/>
                  </a:cubicBezTo>
                  <a:cubicBezTo>
                    <a:pt x="10560" y="5373"/>
                    <a:pt x="10561" y="5374"/>
                    <a:pt x="10498" y="5457"/>
                  </a:cubicBezTo>
                  <a:cubicBezTo>
                    <a:pt x="10498" y="5457"/>
                    <a:pt x="10499" y="5457"/>
                    <a:pt x="10478" y="5415"/>
                  </a:cubicBezTo>
                  <a:cubicBezTo>
                    <a:pt x="10478" y="5415"/>
                    <a:pt x="10477" y="5416"/>
                    <a:pt x="10518" y="5395"/>
                  </a:cubicBezTo>
                  <a:cubicBezTo>
                    <a:pt x="10518" y="5395"/>
                    <a:pt x="10526" y="5372"/>
                    <a:pt x="10533" y="5351"/>
                  </a:cubicBezTo>
                  <a:lnTo>
                    <a:pt x="10549" y="5339"/>
                  </a:lnTo>
                  <a:lnTo>
                    <a:pt x="10523" y="5170"/>
                  </a:lnTo>
                  <a:lnTo>
                    <a:pt x="10498" y="5172"/>
                  </a:lnTo>
                  <a:cubicBezTo>
                    <a:pt x="10490" y="5162"/>
                    <a:pt x="10479" y="5156"/>
                    <a:pt x="10456" y="5144"/>
                  </a:cubicBezTo>
                  <a:cubicBezTo>
                    <a:pt x="10456" y="5144"/>
                    <a:pt x="10457" y="5144"/>
                    <a:pt x="10311" y="5144"/>
                  </a:cubicBezTo>
                  <a:cubicBezTo>
                    <a:pt x="10311" y="5144"/>
                    <a:pt x="10303" y="5167"/>
                    <a:pt x="10296" y="5188"/>
                  </a:cubicBezTo>
                  <a:lnTo>
                    <a:pt x="10282" y="5192"/>
                  </a:lnTo>
                  <a:cubicBezTo>
                    <a:pt x="10280" y="5188"/>
                    <a:pt x="10282" y="5192"/>
                    <a:pt x="10269" y="5166"/>
                  </a:cubicBezTo>
                  <a:cubicBezTo>
                    <a:pt x="10269" y="5166"/>
                    <a:pt x="10269" y="5165"/>
                    <a:pt x="10144" y="5186"/>
                  </a:cubicBezTo>
                  <a:cubicBezTo>
                    <a:pt x="10144" y="5186"/>
                    <a:pt x="10145" y="5187"/>
                    <a:pt x="9645" y="4937"/>
                  </a:cubicBezTo>
                  <a:cubicBezTo>
                    <a:pt x="9645" y="4937"/>
                    <a:pt x="9644" y="4937"/>
                    <a:pt x="9186" y="4666"/>
                  </a:cubicBezTo>
                  <a:cubicBezTo>
                    <a:pt x="9186" y="4666"/>
                    <a:pt x="9186" y="4665"/>
                    <a:pt x="9227" y="4561"/>
                  </a:cubicBezTo>
                  <a:cubicBezTo>
                    <a:pt x="9227" y="4561"/>
                    <a:pt x="9228" y="4561"/>
                    <a:pt x="9311" y="4416"/>
                  </a:cubicBezTo>
                  <a:cubicBezTo>
                    <a:pt x="9311" y="4416"/>
                    <a:pt x="9311" y="4415"/>
                    <a:pt x="9394" y="4290"/>
                  </a:cubicBezTo>
                  <a:cubicBezTo>
                    <a:pt x="9394" y="4290"/>
                    <a:pt x="9394" y="4291"/>
                    <a:pt x="9456" y="4125"/>
                  </a:cubicBezTo>
                  <a:cubicBezTo>
                    <a:pt x="9456" y="4125"/>
                    <a:pt x="9457" y="4124"/>
                    <a:pt x="9478" y="4061"/>
                  </a:cubicBezTo>
                  <a:close/>
                  <a:moveTo>
                    <a:pt x="5833" y="4332"/>
                  </a:moveTo>
                  <a:cubicBezTo>
                    <a:pt x="5833" y="4332"/>
                    <a:pt x="5833" y="4333"/>
                    <a:pt x="5833" y="4624"/>
                  </a:cubicBezTo>
                  <a:cubicBezTo>
                    <a:pt x="5833" y="4624"/>
                    <a:pt x="5833" y="4624"/>
                    <a:pt x="5874" y="4686"/>
                  </a:cubicBezTo>
                  <a:cubicBezTo>
                    <a:pt x="5874" y="4686"/>
                    <a:pt x="5874" y="4686"/>
                    <a:pt x="5186" y="5061"/>
                  </a:cubicBezTo>
                  <a:cubicBezTo>
                    <a:pt x="5186" y="5061"/>
                    <a:pt x="5187" y="5061"/>
                    <a:pt x="4625" y="5415"/>
                  </a:cubicBezTo>
                  <a:cubicBezTo>
                    <a:pt x="4625" y="5415"/>
                    <a:pt x="4582" y="5442"/>
                    <a:pt x="4315" y="5609"/>
                  </a:cubicBezTo>
                  <a:lnTo>
                    <a:pt x="4377" y="5299"/>
                  </a:lnTo>
                  <a:lnTo>
                    <a:pt x="4374" y="5296"/>
                  </a:lnTo>
                  <a:cubicBezTo>
                    <a:pt x="4374" y="5296"/>
                    <a:pt x="4375" y="5291"/>
                    <a:pt x="4375" y="5291"/>
                  </a:cubicBezTo>
                  <a:cubicBezTo>
                    <a:pt x="4375" y="5291"/>
                    <a:pt x="4324" y="5249"/>
                    <a:pt x="4322" y="5247"/>
                  </a:cubicBezTo>
                  <a:lnTo>
                    <a:pt x="4145" y="5080"/>
                  </a:lnTo>
                  <a:lnTo>
                    <a:pt x="4113" y="4844"/>
                  </a:lnTo>
                  <a:cubicBezTo>
                    <a:pt x="4114" y="4844"/>
                    <a:pt x="4113" y="4844"/>
                    <a:pt x="4958" y="4603"/>
                  </a:cubicBezTo>
                  <a:cubicBezTo>
                    <a:pt x="4958" y="4603"/>
                    <a:pt x="4958" y="4603"/>
                    <a:pt x="5833" y="4332"/>
                  </a:cubicBezTo>
                  <a:close/>
                  <a:moveTo>
                    <a:pt x="10290" y="4686"/>
                  </a:moveTo>
                  <a:cubicBezTo>
                    <a:pt x="10290" y="4686"/>
                    <a:pt x="10283" y="4690"/>
                    <a:pt x="10251" y="4706"/>
                  </a:cubicBezTo>
                  <a:lnTo>
                    <a:pt x="10249" y="4707"/>
                  </a:lnTo>
                  <a:cubicBezTo>
                    <a:pt x="10248" y="4707"/>
                    <a:pt x="10249" y="4707"/>
                    <a:pt x="10248" y="4708"/>
                  </a:cubicBezTo>
                  <a:cubicBezTo>
                    <a:pt x="10248" y="4708"/>
                    <a:pt x="10248" y="4707"/>
                    <a:pt x="10206" y="4728"/>
                  </a:cubicBezTo>
                  <a:cubicBezTo>
                    <a:pt x="10206" y="4728"/>
                    <a:pt x="10207" y="4728"/>
                    <a:pt x="10102" y="4812"/>
                  </a:cubicBezTo>
                  <a:cubicBezTo>
                    <a:pt x="10082" y="4874"/>
                    <a:pt x="10082" y="4874"/>
                    <a:pt x="10082" y="4874"/>
                  </a:cubicBezTo>
                  <a:cubicBezTo>
                    <a:pt x="10082" y="4874"/>
                    <a:pt x="10082" y="4874"/>
                    <a:pt x="10144" y="5082"/>
                  </a:cubicBezTo>
                  <a:cubicBezTo>
                    <a:pt x="10144" y="5082"/>
                    <a:pt x="10164" y="5124"/>
                    <a:pt x="10206" y="5103"/>
                  </a:cubicBezTo>
                  <a:cubicBezTo>
                    <a:pt x="10206" y="5103"/>
                    <a:pt x="10207" y="5103"/>
                    <a:pt x="10498" y="5124"/>
                  </a:cubicBezTo>
                  <a:cubicBezTo>
                    <a:pt x="10498" y="5124"/>
                    <a:pt x="10498" y="5124"/>
                    <a:pt x="10560" y="5186"/>
                  </a:cubicBezTo>
                  <a:cubicBezTo>
                    <a:pt x="10560" y="5186"/>
                    <a:pt x="10560" y="5187"/>
                    <a:pt x="10602" y="5166"/>
                  </a:cubicBezTo>
                  <a:cubicBezTo>
                    <a:pt x="10602" y="5166"/>
                    <a:pt x="10602" y="5165"/>
                    <a:pt x="10644" y="5144"/>
                  </a:cubicBezTo>
                  <a:cubicBezTo>
                    <a:pt x="10644" y="5144"/>
                    <a:pt x="10644" y="5145"/>
                    <a:pt x="10644" y="5041"/>
                  </a:cubicBezTo>
                  <a:cubicBezTo>
                    <a:pt x="10644" y="5041"/>
                    <a:pt x="10644" y="5041"/>
                    <a:pt x="10623" y="4999"/>
                  </a:cubicBezTo>
                  <a:cubicBezTo>
                    <a:pt x="10623" y="4999"/>
                    <a:pt x="10623" y="4999"/>
                    <a:pt x="10582" y="4895"/>
                  </a:cubicBezTo>
                  <a:cubicBezTo>
                    <a:pt x="10582" y="4895"/>
                    <a:pt x="10581" y="4895"/>
                    <a:pt x="10560" y="4853"/>
                  </a:cubicBezTo>
                  <a:cubicBezTo>
                    <a:pt x="10560" y="4853"/>
                    <a:pt x="10561" y="4853"/>
                    <a:pt x="10394" y="4832"/>
                  </a:cubicBezTo>
                  <a:cubicBezTo>
                    <a:pt x="10394" y="4832"/>
                    <a:pt x="10394" y="4832"/>
                    <a:pt x="10290" y="4686"/>
                  </a:cubicBezTo>
                  <a:close/>
                  <a:moveTo>
                    <a:pt x="13320" y="4711"/>
                  </a:moveTo>
                  <a:cubicBezTo>
                    <a:pt x="13320" y="4711"/>
                    <a:pt x="13321" y="4711"/>
                    <a:pt x="14268" y="4979"/>
                  </a:cubicBezTo>
                  <a:cubicBezTo>
                    <a:pt x="14268" y="4979"/>
                    <a:pt x="14268" y="4978"/>
                    <a:pt x="14476" y="5082"/>
                  </a:cubicBezTo>
                  <a:cubicBezTo>
                    <a:pt x="14476" y="5082"/>
                    <a:pt x="14477" y="5083"/>
                    <a:pt x="14706" y="5166"/>
                  </a:cubicBezTo>
                  <a:cubicBezTo>
                    <a:pt x="14706" y="5166"/>
                    <a:pt x="14705" y="5166"/>
                    <a:pt x="14830" y="5249"/>
                  </a:cubicBezTo>
                  <a:cubicBezTo>
                    <a:pt x="14830" y="5249"/>
                    <a:pt x="14830" y="5249"/>
                    <a:pt x="15518" y="5499"/>
                  </a:cubicBezTo>
                  <a:cubicBezTo>
                    <a:pt x="15518" y="5499"/>
                    <a:pt x="15518" y="5498"/>
                    <a:pt x="16372" y="5915"/>
                  </a:cubicBezTo>
                  <a:cubicBezTo>
                    <a:pt x="16372" y="5915"/>
                    <a:pt x="16372" y="5915"/>
                    <a:pt x="16268" y="6498"/>
                  </a:cubicBezTo>
                  <a:cubicBezTo>
                    <a:pt x="16268" y="6498"/>
                    <a:pt x="16268" y="6499"/>
                    <a:pt x="16080" y="7019"/>
                  </a:cubicBezTo>
                  <a:cubicBezTo>
                    <a:pt x="16080" y="7019"/>
                    <a:pt x="16081" y="7020"/>
                    <a:pt x="15893" y="7332"/>
                  </a:cubicBezTo>
                  <a:cubicBezTo>
                    <a:pt x="15893" y="7332"/>
                    <a:pt x="15893" y="7332"/>
                    <a:pt x="15726" y="7603"/>
                  </a:cubicBezTo>
                  <a:cubicBezTo>
                    <a:pt x="15726" y="7603"/>
                    <a:pt x="15310" y="7302"/>
                    <a:pt x="15184" y="7211"/>
                  </a:cubicBezTo>
                  <a:lnTo>
                    <a:pt x="14666" y="6811"/>
                  </a:lnTo>
                  <a:lnTo>
                    <a:pt x="14645" y="6822"/>
                  </a:lnTo>
                  <a:cubicBezTo>
                    <a:pt x="14605" y="6793"/>
                    <a:pt x="14645" y="6822"/>
                    <a:pt x="14601" y="6790"/>
                  </a:cubicBezTo>
                  <a:cubicBezTo>
                    <a:pt x="14601" y="6790"/>
                    <a:pt x="14601" y="6790"/>
                    <a:pt x="14559" y="6811"/>
                  </a:cubicBezTo>
                  <a:cubicBezTo>
                    <a:pt x="14559" y="6811"/>
                    <a:pt x="14559" y="6811"/>
                    <a:pt x="14476" y="6853"/>
                  </a:cubicBezTo>
                  <a:cubicBezTo>
                    <a:pt x="14476" y="6853"/>
                    <a:pt x="14415" y="6764"/>
                    <a:pt x="14412" y="6759"/>
                  </a:cubicBezTo>
                  <a:lnTo>
                    <a:pt x="14215" y="6436"/>
                  </a:lnTo>
                  <a:lnTo>
                    <a:pt x="14254" y="6152"/>
                  </a:lnTo>
                  <a:lnTo>
                    <a:pt x="14245" y="6141"/>
                  </a:lnTo>
                  <a:cubicBezTo>
                    <a:pt x="14245" y="6140"/>
                    <a:pt x="14245" y="6141"/>
                    <a:pt x="14227" y="6103"/>
                  </a:cubicBezTo>
                  <a:cubicBezTo>
                    <a:pt x="14227" y="6103"/>
                    <a:pt x="14226" y="6103"/>
                    <a:pt x="13414" y="5041"/>
                  </a:cubicBezTo>
                  <a:cubicBezTo>
                    <a:pt x="13414" y="5041"/>
                    <a:pt x="13414" y="5041"/>
                    <a:pt x="13477" y="4979"/>
                  </a:cubicBezTo>
                  <a:cubicBezTo>
                    <a:pt x="13456" y="4937"/>
                    <a:pt x="13456" y="4937"/>
                    <a:pt x="13456" y="4937"/>
                  </a:cubicBezTo>
                  <a:cubicBezTo>
                    <a:pt x="13456" y="4937"/>
                    <a:pt x="13441" y="4913"/>
                    <a:pt x="13441" y="4913"/>
                  </a:cubicBezTo>
                  <a:lnTo>
                    <a:pt x="13441" y="4912"/>
                  </a:lnTo>
                  <a:lnTo>
                    <a:pt x="13320" y="4711"/>
                  </a:lnTo>
                  <a:close/>
                  <a:moveTo>
                    <a:pt x="5853" y="4790"/>
                  </a:moveTo>
                  <a:cubicBezTo>
                    <a:pt x="5853" y="4790"/>
                    <a:pt x="5853" y="4790"/>
                    <a:pt x="5895" y="4874"/>
                  </a:cubicBezTo>
                  <a:cubicBezTo>
                    <a:pt x="5895" y="4874"/>
                    <a:pt x="5895" y="4874"/>
                    <a:pt x="5999" y="5061"/>
                  </a:cubicBezTo>
                  <a:cubicBezTo>
                    <a:pt x="5999" y="5061"/>
                    <a:pt x="5999" y="5062"/>
                    <a:pt x="6061" y="5124"/>
                  </a:cubicBezTo>
                  <a:cubicBezTo>
                    <a:pt x="6061" y="5124"/>
                    <a:pt x="6062" y="5124"/>
                    <a:pt x="5250" y="5853"/>
                  </a:cubicBezTo>
                  <a:cubicBezTo>
                    <a:pt x="5250" y="5853"/>
                    <a:pt x="5249" y="5853"/>
                    <a:pt x="4333" y="6749"/>
                  </a:cubicBezTo>
                  <a:cubicBezTo>
                    <a:pt x="4333" y="6749"/>
                    <a:pt x="4333" y="6749"/>
                    <a:pt x="3667" y="7603"/>
                  </a:cubicBezTo>
                  <a:cubicBezTo>
                    <a:pt x="3667" y="7603"/>
                    <a:pt x="3666" y="7603"/>
                    <a:pt x="3541" y="7811"/>
                  </a:cubicBezTo>
                  <a:cubicBezTo>
                    <a:pt x="3541" y="7811"/>
                    <a:pt x="3542" y="7810"/>
                    <a:pt x="3396" y="7581"/>
                  </a:cubicBezTo>
                  <a:cubicBezTo>
                    <a:pt x="3396" y="7581"/>
                    <a:pt x="3396" y="7582"/>
                    <a:pt x="3541" y="7415"/>
                  </a:cubicBezTo>
                  <a:cubicBezTo>
                    <a:pt x="3541" y="7415"/>
                    <a:pt x="3580" y="7152"/>
                    <a:pt x="3592" y="7070"/>
                  </a:cubicBezTo>
                  <a:lnTo>
                    <a:pt x="3659" y="6684"/>
                  </a:lnTo>
                  <a:cubicBezTo>
                    <a:pt x="3659" y="6684"/>
                    <a:pt x="3717" y="6596"/>
                    <a:pt x="4198" y="5841"/>
                  </a:cubicBezTo>
                  <a:lnTo>
                    <a:pt x="4231" y="5790"/>
                  </a:lnTo>
                  <a:cubicBezTo>
                    <a:pt x="4232" y="5790"/>
                    <a:pt x="4230" y="5789"/>
                    <a:pt x="4666" y="5499"/>
                  </a:cubicBezTo>
                  <a:cubicBezTo>
                    <a:pt x="4666" y="5499"/>
                    <a:pt x="4666" y="5499"/>
                    <a:pt x="5208" y="5144"/>
                  </a:cubicBezTo>
                  <a:cubicBezTo>
                    <a:pt x="5208" y="5144"/>
                    <a:pt x="5207" y="5144"/>
                    <a:pt x="5853" y="4790"/>
                  </a:cubicBezTo>
                  <a:close/>
                  <a:moveTo>
                    <a:pt x="3874" y="5020"/>
                  </a:moveTo>
                  <a:lnTo>
                    <a:pt x="3964" y="5313"/>
                  </a:lnTo>
                  <a:lnTo>
                    <a:pt x="3950" y="5327"/>
                  </a:lnTo>
                  <a:cubicBezTo>
                    <a:pt x="3953" y="5321"/>
                    <a:pt x="3950" y="5327"/>
                    <a:pt x="3958" y="5311"/>
                  </a:cubicBezTo>
                  <a:cubicBezTo>
                    <a:pt x="3958" y="5311"/>
                    <a:pt x="3957" y="5312"/>
                    <a:pt x="3874" y="5020"/>
                  </a:cubicBezTo>
                  <a:close/>
                  <a:moveTo>
                    <a:pt x="7765" y="5053"/>
                  </a:moveTo>
                  <a:lnTo>
                    <a:pt x="7966" y="5209"/>
                  </a:lnTo>
                  <a:lnTo>
                    <a:pt x="7971" y="5237"/>
                  </a:lnTo>
                  <a:cubicBezTo>
                    <a:pt x="7970" y="5234"/>
                    <a:pt x="7971" y="5237"/>
                    <a:pt x="7957" y="5208"/>
                  </a:cubicBezTo>
                  <a:cubicBezTo>
                    <a:pt x="7957" y="5208"/>
                    <a:pt x="7958" y="5207"/>
                    <a:pt x="7749" y="5061"/>
                  </a:cubicBezTo>
                  <a:cubicBezTo>
                    <a:pt x="7749" y="5061"/>
                    <a:pt x="7763" y="5054"/>
                    <a:pt x="7765" y="5053"/>
                  </a:cubicBezTo>
                  <a:close/>
                  <a:moveTo>
                    <a:pt x="1861" y="5070"/>
                  </a:moveTo>
                  <a:lnTo>
                    <a:pt x="1666" y="5377"/>
                  </a:lnTo>
                  <a:lnTo>
                    <a:pt x="1279" y="6088"/>
                  </a:lnTo>
                  <a:lnTo>
                    <a:pt x="1086" y="6502"/>
                  </a:lnTo>
                  <a:cubicBezTo>
                    <a:pt x="1109" y="6439"/>
                    <a:pt x="1086" y="6502"/>
                    <a:pt x="1125" y="6394"/>
                  </a:cubicBezTo>
                  <a:cubicBezTo>
                    <a:pt x="1125" y="6394"/>
                    <a:pt x="1125" y="6395"/>
                    <a:pt x="1229" y="6103"/>
                  </a:cubicBezTo>
                  <a:cubicBezTo>
                    <a:pt x="1229" y="6103"/>
                    <a:pt x="1230" y="6102"/>
                    <a:pt x="1646" y="5373"/>
                  </a:cubicBezTo>
                  <a:cubicBezTo>
                    <a:pt x="1646" y="5373"/>
                    <a:pt x="1782" y="5182"/>
                    <a:pt x="1861" y="5070"/>
                  </a:cubicBezTo>
                  <a:close/>
                  <a:moveTo>
                    <a:pt x="6083" y="5166"/>
                  </a:moveTo>
                  <a:cubicBezTo>
                    <a:pt x="6083" y="5166"/>
                    <a:pt x="6082" y="5166"/>
                    <a:pt x="6187" y="5311"/>
                  </a:cubicBezTo>
                  <a:cubicBezTo>
                    <a:pt x="6187" y="5311"/>
                    <a:pt x="6186" y="5312"/>
                    <a:pt x="6332" y="5395"/>
                  </a:cubicBezTo>
                  <a:cubicBezTo>
                    <a:pt x="6332" y="5395"/>
                    <a:pt x="6332" y="5395"/>
                    <a:pt x="6249" y="5624"/>
                  </a:cubicBezTo>
                  <a:cubicBezTo>
                    <a:pt x="6249" y="5624"/>
                    <a:pt x="6249" y="5623"/>
                    <a:pt x="6145" y="5915"/>
                  </a:cubicBezTo>
                  <a:cubicBezTo>
                    <a:pt x="6145" y="5915"/>
                    <a:pt x="6146" y="5916"/>
                    <a:pt x="5812" y="6249"/>
                  </a:cubicBezTo>
                  <a:cubicBezTo>
                    <a:pt x="5812" y="6249"/>
                    <a:pt x="5812" y="6248"/>
                    <a:pt x="5771" y="6269"/>
                  </a:cubicBezTo>
                  <a:cubicBezTo>
                    <a:pt x="5771" y="6269"/>
                    <a:pt x="5771" y="6269"/>
                    <a:pt x="5812" y="6457"/>
                  </a:cubicBezTo>
                  <a:cubicBezTo>
                    <a:pt x="5812" y="6457"/>
                    <a:pt x="5812" y="6457"/>
                    <a:pt x="5479" y="7040"/>
                  </a:cubicBezTo>
                  <a:cubicBezTo>
                    <a:pt x="5479" y="7040"/>
                    <a:pt x="5478" y="7040"/>
                    <a:pt x="5270" y="7436"/>
                  </a:cubicBezTo>
                  <a:cubicBezTo>
                    <a:pt x="5270" y="7436"/>
                    <a:pt x="5270" y="7436"/>
                    <a:pt x="5103" y="7790"/>
                  </a:cubicBezTo>
                  <a:cubicBezTo>
                    <a:pt x="5103" y="7790"/>
                    <a:pt x="5103" y="7790"/>
                    <a:pt x="5061" y="7707"/>
                  </a:cubicBezTo>
                  <a:cubicBezTo>
                    <a:pt x="5061" y="7707"/>
                    <a:pt x="5047" y="7715"/>
                    <a:pt x="5042" y="7717"/>
                  </a:cubicBezTo>
                  <a:lnTo>
                    <a:pt x="4958" y="7664"/>
                  </a:lnTo>
                  <a:lnTo>
                    <a:pt x="4953" y="7664"/>
                  </a:lnTo>
                  <a:cubicBezTo>
                    <a:pt x="4953" y="7664"/>
                    <a:pt x="4953" y="7664"/>
                    <a:pt x="4770" y="7603"/>
                  </a:cubicBezTo>
                  <a:cubicBezTo>
                    <a:pt x="4770" y="7603"/>
                    <a:pt x="4770" y="7602"/>
                    <a:pt x="4729" y="7623"/>
                  </a:cubicBezTo>
                  <a:cubicBezTo>
                    <a:pt x="4729" y="7623"/>
                    <a:pt x="4729" y="7624"/>
                    <a:pt x="4645" y="7770"/>
                  </a:cubicBezTo>
                  <a:cubicBezTo>
                    <a:pt x="4645" y="7770"/>
                    <a:pt x="4646" y="7770"/>
                    <a:pt x="4625" y="7770"/>
                  </a:cubicBezTo>
                  <a:cubicBezTo>
                    <a:pt x="4625" y="7770"/>
                    <a:pt x="4625" y="7769"/>
                    <a:pt x="4583" y="7790"/>
                  </a:cubicBezTo>
                  <a:cubicBezTo>
                    <a:pt x="4583" y="7790"/>
                    <a:pt x="4583" y="7790"/>
                    <a:pt x="4583" y="7894"/>
                  </a:cubicBezTo>
                  <a:cubicBezTo>
                    <a:pt x="4583" y="7894"/>
                    <a:pt x="4582" y="7894"/>
                    <a:pt x="4666" y="8103"/>
                  </a:cubicBezTo>
                  <a:cubicBezTo>
                    <a:pt x="4666" y="8103"/>
                    <a:pt x="4666" y="8102"/>
                    <a:pt x="4832" y="8248"/>
                  </a:cubicBezTo>
                  <a:cubicBezTo>
                    <a:pt x="4832" y="8248"/>
                    <a:pt x="4833" y="8248"/>
                    <a:pt x="4729" y="8457"/>
                  </a:cubicBezTo>
                  <a:cubicBezTo>
                    <a:pt x="4729" y="8457"/>
                    <a:pt x="4729" y="8457"/>
                    <a:pt x="4604" y="8686"/>
                  </a:cubicBezTo>
                  <a:cubicBezTo>
                    <a:pt x="4604" y="8686"/>
                    <a:pt x="4603" y="8686"/>
                    <a:pt x="4353" y="8582"/>
                  </a:cubicBezTo>
                  <a:cubicBezTo>
                    <a:pt x="4353" y="8582"/>
                    <a:pt x="4353" y="8582"/>
                    <a:pt x="4083" y="8373"/>
                  </a:cubicBezTo>
                  <a:cubicBezTo>
                    <a:pt x="4083" y="8373"/>
                    <a:pt x="4083" y="8373"/>
                    <a:pt x="3792" y="8061"/>
                  </a:cubicBezTo>
                  <a:cubicBezTo>
                    <a:pt x="3792" y="8061"/>
                    <a:pt x="3791" y="8060"/>
                    <a:pt x="3562" y="7894"/>
                  </a:cubicBezTo>
                  <a:cubicBezTo>
                    <a:pt x="3562" y="7894"/>
                    <a:pt x="3563" y="7894"/>
                    <a:pt x="3750" y="7665"/>
                  </a:cubicBezTo>
                  <a:cubicBezTo>
                    <a:pt x="3750" y="7665"/>
                    <a:pt x="3750" y="7665"/>
                    <a:pt x="4416" y="6811"/>
                  </a:cubicBezTo>
                  <a:cubicBezTo>
                    <a:pt x="4416" y="6811"/>
                    <a:pt x="4417" y="6811"/>
                    <a:pt x="5333" y="5915"/>
                  </a:cubicBezTo>
                  <a:cubicBezTo>
                    <a:pt x="5333" y="5915"/>
                    <a:pt x="5333" y="5916"/>
                    <a:pt x="6083" y="5166"/>
                  </a:cubicBezTo>
                  <a:close/>
                  <a:moveTo>
                    <a:pt x="19267" y="5186"/>
                  </a:moveTo>
                  <a:cubicBezTo>
                    <a:pt x="19267" y="5186"/>
                    <a:pt x="19267" y="5187"/>
                    <a:pt x="19288" y="5208"/>
                  </a:cubicBezTo>
                  <a:cubicBezTo>
                    <a:pt x="19288" y="5208"/>
                    <a:pt x="19288" y="5208"/>
                    <a:pt x="19892" y="5791"/>
                  </a:cubicBezTo>
                  <a:cubicBezTo>
                    <a:pt x="19892" y="5791"/>
                    <a:pt x="19892" y="5791"/>
                    <a:pt x="20225" y="6207"/>
                  </a:cubicBezTo>
                  <a:cubicBezTo>
                    <a:pt x="20225" y="6207"/>
                    <a:pt x="20225" y="6207"/>
                    <a:pt x="20663" y="6832"/>
                  </a:cubicBezTo>
                  <a:cubicBezTo>
                    <a:pt x="20663" y="6832"/>
                    <a:pt x="20663" y="6831"/>
                    <a:pt x="21100" y="7581"/>
                  </a:cubicBezTo>
                  <a:cubicBezTo>
                    <a:pt x="21100" y="7581"/>
                    <a:pt x="21099" y="7581"/>
                    <a:pt x="21079" y="7936"/>
                  </a:cubicBezTo>
                  <a:cubicBezTo>
                    <a:pt x="21079" y="7936"/>
                    <a:pt x="21079" y="7936"/>
                    <a:pt x="21079" y="8373"/>
                  </a:cubicBezTo>
                  <a:cubicBezTo>
                    <a:pt x="21079" y="8373"/>
                    <a:pt x="21079" y="8373"/>
                    <a:pt x="21058" y="8748"/>
                  </a:cubicBezTo>
                  <a:cubicBezTo>
                    <a:pt x="21058" y="8748"/>
                    <a:pt x="21058" y="8749"/>
                    <a:pt x="21017" y="9165"/>
                  </a:cubicBezTo>
                  <a:cubicBezTo>
                    <a:pt x="21017" y="9165"/>
                    <a:pt x="21017" y="9164"/>
                    <a:pt x="20955" y="9560"/>
                  </a:cubicBezTo>
                  <a:cubicBezTo>
                    <a:pt x="20955" y="9560"/>
                    <a:pt x="20954" y="9561"/>
                    <a:pt x="20891" y="9936"/>
                  </a:cubicBezTo>
                  <a:cubicBezTo>
                    <a:pt x="20891" y="9936"/>
                    <a:pt x="20892" y="9935"/>
                    <a:pt x="20871" y="9998"/>
                  </a:cubicBezTo>
                  <a:cubicBezTo>
                    <a:pt x="20871" y="9998"/>
                    <a:pt x="20871" y="9998"/>
                    <a:pt x="20704" y="9749"/>
                  </a:cubicBezTo>
                  <a:cubicBezTo>
                    <a:pt x="20704" y="9749"/>
                    <a:pt x="20704" y="9748"/>
                    <a:pt x="20434" y="9248"/>
                  </a:cubicBezTo>
                  <a:cubicBezTo>
                    <a:pt x="20434" y="9248"/>
                    <a:pt x="20433" y="9248"/>
                    <a:pt x="20058" y="8644"/>
                  </a:cubicBezTo>
                  <a:cubicBezTo>
                    <a:pt x="20058" y="8644"/>
                    <a:pt x="20058" y="8644"/>
                    <a:pt x="19662" y="8206"/>
                  </a:cubicBezTo>
                  <a:cubicBezTo>
                    <a:pt x="19662" y="8206"/>
                    <a:pt x="19663" y="8207"/>
                    <a:pt x="19246" y="7790"/>
                  </a:cubicBezTo>
                  <a:cubicBezTo>
                    <a:pt x="19246" y="7790"/>
                    <a:pt x="19246" y="7790"/>
                    <a:pt x="19308" y="7519"/>
                  </a:cubicBezTo>
                  <a:cubicBezTo>
                    <a:pt x="19308" y="7519"/>
                    <a:pt x="19309" y="7519"/>
                    <a:pt x="19392" y="7082"/>
                  </a:cubicBezTo>
                  <a:cubicBezTo>
                    <a:pt x="19392" y="7082"/>
                    <a:pt x="19392" y="7082"/>
                    <a:pt x="19392" y="6561"/>
                  </a:cubicBezTo>
                  <a:cubicBezTo>
                    <a:pt x="19392" y="6561"/>
                    <a:pt x="19392" y="6561"/>
                    <a:pt x="19392" y="5936"/>
                  </a:cubicBezTo>
                  <a:cubicBezTo>
                    <a:pt x="19392" y="5936"/>
                    <a:pt x="19392" y="5936"/>
                    <a:pt x="19308" y="5353"/>
                  </a:cubicBezTo>
                  <a:cubicBezTo>
                    <a:pt x="19308" y="5353"/>
                    <a:pt x="19308" y="5353"/>
                    <a:pt x="19350" y="5332"/>
                  </a:cubicBezTo>
                  <a:cubicBezTo>
                    <a:pt x="19350" y="5332"/>
                    <a:pt x="19350" y="5332"/>
                    <a:pt x="19267" y="5186"/>
                  </a:cubicBezTo>
                  <a:close/>
                  <a:moveTo>
                    <a:pt x="7984" y="5292"/>
                  </a:moveTo>
                  <a:lnTo>
                    <a:pt x="8009" y="5411"/>
                  </a:lnTo>
                  <a:cubicBezTo>
                    <a:pt x="8003" y="5414"/>
                    <a:pt x="8008" y="5410"/>
                    <a:pt x="7998" y="5415"/>
                  </a:cubicBezTo>
                  <a:cubicBezTo>
                    <a:pt x="7998" y="5415"/>
                    <a:pt x="7992" y="5360"/>
                    <a:pt x="7984" y="5292"/>
                  </a:cubicBezTo>
                  <a:close/>
                  <a:moveTo>
                    <a:pt x="6875" y="5335"/>
                  </a:moveTo>
                  <a:lnTo>
                    <a:pt x="6895" y="5351"/>
                  </a:lnTo>
                  <a:lnTo>
                    <a:pt x="6887" y="5359"/>
                  </a:lnTo>
                  <a:cubicBezTo>
                    <a:pt x="6885" y="5356"/>
                    <a:pt x="6886" y="5355"/>
                    <a:pt x="6875" y="5335"/>
                  </a:cubicBezTo>
                  <a:close/>
                  <a:moveTo>
                    <a:pt x="8147" y="5403"/>
                  </a:moveTo>
                  <a:lnTo>
                    <a:pt x="8380" y="5687"/>
                  </a:lnTo>
                  <a:lnTo>
                    <a:pt x="8438" y="5833"/>
                  </a:lnTo>
                  <a:cubicBezTo>
                    <a:pt x="8436" y="5833"/>
                    <a:pt x="8438" y="5833"/>
                    <a:pt x="8436" y="5833"/>
                  </a:cubicBezTo>
                  <a:cubicBezTo>
                    <a:pt x="8436" y="5833"/>
                    <a:pt x="8436" y="5832"/>
                    <a:pt x="8374" y="5686"/>
                  </a:cubicBezTo>
                  <a:cubicBezTo>
                    <a:pt x="8374" y="5686"/>
                    <a:pt x="8374" y="5686"/>
                    <a:pt x="8145" y="5415"/>
                  </a:cubicBezTo>
                  <a:cubicBezTo>
                    <a:pt x="8140" y="5405"/>
                    <a:pt x="8142" y="5411"/>
                    <a:pt x="8139" y="5405"/>
                  </a:cubicBezTo>
                  <a:lnTo>
                    <a:pt x="8147" y="5403"/>
                  </a:lnTo>
                  <a:close/>
                  <a:moveTo>
                    <a:pt x="8124" y="5457"/>
                  </a:moveTo>
                  <a:cubicBezTo>
                    <a:pt x="8124" y="5457"/>
                    <a:pt x="8124" y="5457"/>
                    <a:pt x="8290" y="5728"/>
                  </a:cubicBezTo>
                  <a:cubicBezTo>
                    <a:pt x="8290" y="5728"/>
                    <a:pt x="8291" y="5728"/>
                    <a:pt x="8374" y="5915"/>
                  </a:cubicBezTo>
                  <a:cubicBezTo>
                    <a:pt x="8374" y="5915"/>
                    <a:pt x="8373" y="5915"/>
                    <a:pt x="8394" y="5957"/>
                  </a:cubicBezTo>
                  <a:cubicBezTo>
                    <a:pt x="8394" y="5957"/>
                    <a:pt x="8394" y="5957"/>
                    <a:pt x="8436" y="5936"/>
                  </a:cubicBezTo>
                  <a:cubicBezTo>
                    <a:pt x="8436" y="5936"/>
                    <a:pt x="8436" y="5936"/>
                    <a:pt x="8519" y="5895"/>
                  </a:cubicBezTo>
                  <a:cubicBezTo>
                    <a:pt x="8519" y="5895"/>
                    <a:pt x="8519" y="5895"/>
                    <a:pt x="8561" y="5874"/>
                  </a:cubicBezTo>
                  <a:cubicBezTo>
                    <a:pt x="8561" y="5874"/>
                    <a:pt x="8561" y="5874"/>
                    <a:pt x="8728" y="6269"/>
                  </a:cubicBezTo>
                  <a:cubicBezTo>
                    <a:pt x="8728" y="6269"/>
                    <a:pt x="8728" y="6270"/>
                    <a:pt x="8728" y="6374"/>
                  </a:cubicBezTo>
                  <a:cubicBezTo>
                    <a:pt x="8728" y="6374"/>
                    <a:pt x="8728" y="6374"/>
                    <a:pt x="8728" y="6478"/>
                  </a:cubicBezTo>
                  <a:cubicBezTo>
                    <a:pt x="8728" y="6478"/>
                    <a:pt x="8728" y="6478"/>
                    <a:pt x="8499" y="6478"/>
                  </a:cubicBezTo>
                  <a:cubicBezTo>
                    <a:pt x="8499" y="6478"/>
                    <a:pt x="8499" y="6477"/>
                    <a:pt x="8457" y="6498"/>
                  </a:cubicBezTo>
                  <a:cubicBezTo>
                    <a:pt x="8457" y="6498"/>
                    <a:pt x="8457" y="6499"/>
                    <a:pt x="8394" y="6687"/>
                  </a:cubicBezTo>
                  <a:cubicBezTo>
                    <a:pt x="8394" y="6687"/>
                    <a:pt x="8394" y="6686"/>
                    <a:pt x="8165" y="7123"/>
                  </a:cubicBezTo>
                  <a:cubicBezTo>
                    <a:pt x="8165" y="7123"/>
                    <a:pt x="8165" y="7123"/>
                    <a:pt x="8186" y="7165"/>
                  </a:cubicBezTo>
                  <a:cubicBezTo>
                    <a:pt x="8186" y="7165"/>
                    <a:pt x="8186" y="7165"/>
                    <a:pt x="8227" y="7249"/>
                  </a:cubicBezTo>
                  <a:cubicBezTo>
                    <a:pt x="8227" y="7249"/>
                    <a:pt x="8227" y="7248"/>
                    <a:pt x="8269" y="7311"/>
                  </a:cubicBezTo>
                  <a:cubicBezTo>
                    <a:pt x="8269" y="7311"/>
                    <a:pt x="8269" y="7311"/>
                    <a:pt x="8165" y="7415"/>
                  </a:cubicBezTo>
                  <a:cubicBezTo>
                    <a:pt x="8165" y="7415"/>
                    <a:pt x="8166" y="7415"/>
                    <a:pt x="8145" y="7561"/>
                  </a:cubicBezTo>
                  <a:cubicBezTo>
                    <a:pt x="8145" y="7561"/>
                    <a:pt x="8144" y="7561"/>
                    <a:pt x="7873" y="7832"/>
                  </a:cubicBezTo>
                  <a:cubicBezTo>
                    <a:pt x="7832" y="7853"/>
                    <a:pt x="7832" y="7852"/>
                    <a:pt x="7832" y="7852"/>
                  </a:cubicBezTo>
                  <a:cubicBezTo>
                    <a:pt x="7832" y="7852"/>
                    <a:pt x="7832" y="7852"/>
                    <a:pt x="7895" y="7977"/>
                  </a:cubicBezTo>
                  <a:cubicBezTo>
                    <a:pt x="7895" y="7977"/>
                    <a:pt x="7895" y="7978"/>
                    <a:pt x="7936" y="8040"/>
                  </a:cubicBezTo>
                  <a:cubicBezTo>
                    <a:pt x="7936" y="8040"/>
                    <a:pt x="7936" y="8041"/>
                    <a:pt x="7957" y="8082"/>
                  </a:cubicBezTo>
                  <a:cubicBezTo>
                    <a:pt x="7957" y="8082"/>
                    <a:pt x="7957" y="8082"/>
                    <a:pt x="8040" y="8082"/>
                  </a:cubicBezTo>
                  <a:cubicBezTo>
                    <a:pt x="8060" y="8122"/>
                    <a:pt x="8062" y="8121"/>
                    <a:pt x="8080" y="8086"/>
                  </a:cubicBezTo>
                  <a:lnTo>
                    <a:pt x="8083" y="8090"/>
                  </a:lnTo>
                  <a:lnTo>
                    <a:pt x="8311" y="7832"/>
                  </a:lnTo>
                  <a:cubicBezTo>
                    <a:pt x="8311" y="7832"/>
                    <a:pt x="8311" y="7832"/>
                    <a:pt x="8311" y="7915"/>
                  </a:cubicBezTo>
                  <a:cubicBezTo>
                    <a:pt x="8311" y="7915"/>
                    <a:pt x="8311" y="7915"/>
                    <a:pt x="8207" y="8019"/>
                  </a:cubicBezTo>
                  <a:cubicBezTo>
                    <a:pt x="8207" y="8019"/>
                    <a:pt x="8206" y="8020"/>
                    <a:pt x="8186" y="8082"/>
                  </a:cubicBezTo>
                  <a:cubicBezTo>
                    <a:pt x="8186" y="8082"/>
                    <a:pt x="8187" y="8082"/>
                    <a:pt x="8145" y="8290"/>
                  </a:cubicBezTo>
                  <a:cubicBezTo>
                    <a:pt x="8145" y="8290"/>
                    <a:pt x="8145" y="8290"/>
                    <a:pt x="8145" y="8435"/>
                  </a:cubicBezTo>
                  <a:cubicBezTo>
                    <a:pt x="8166" y="8456"/>
                    <a:pt x="8207" y="8457"/>
                    <a:pt x="8207" y="8457"/>
                  </a:cubicBezTo>
                  <a:cubicBezTo>
                    <a:pt x="8207" y="8457"/>
                    <a:pt x="8207" y="8456"/>
                    <a:pt x="8352" y="8435"/>
                  </a:cubicBezTo>
                  <a:cubicBezTo>
                    <a:pt x="8353" y="8435"/>
                    <a:pt x="8353" y="8436"/>
                    <a:pt x="8374" y="8519"/>
                  </a:cubicBezTo>
                  <a:cubicBezTo>
                    <a:pt x="8374" y="8519"/>
                    <a:pt x="8394" y="8540"/>
                    <a:pt x="8436" y="8540"/>
                  </a:cubicBezTo>
                  <a:cubicBezTo>
                    <a:pt x="8436" y="8540"/>
                    <a:pt x="8436" y="8540"/>
                    <a:pt x="8519" y="8499"/>
                  </a:cubicBezTo>
                  <a:cubicBezTo>
                    <a:pt x="8519" y="8499"/>
                    <a:pt x="8519" y="8499"/>
                    <a:pt x="8707" y="8311"/>
                  </a:cubicBezTo>
                  <a:cubicBezTo>
                    <a:pt x="8707" y="8311"/>
                    <a:pt x="8707" y="8310"/>
                    <a:pt x="8853" y="7894"/>
                  </a:cubicBezTo>
                  <a:cubicBezTo>
                    <a:pt x="8853" y="7894"/>
                    <a:pt x="8853" y="7894"/>
                    <a:pt x="8937" y="7874"/>
                  </a:cubicBezTo>
                  <a:cubicBezTo>
                    <a:pt x="8937" y="7874"/>
                    <a:pt x="8936" y="7873"/>
                    <a:pt x="9082" y="7852"/>
                  </a:cubicBezTo>
                  <a:cubicBezTo>
                    <a:pt x="9124" y="7831"/>
                    <a:pt x="9124" y="7832"/>
                    <a:pt x="9124" y="7832"/>
                  </a:cubicBezTo>
                  <a:cubicBezTo>
                    <a:pt x="9124" y="7832"/>
                    <a:pt x="9138" y="7794"/>
                    <a:pt x="9138" y="7792"/>
                  </a:cubicBezTo>
                  <a:lnTo>
                    <a:pt x="9141" y="7792"/>
                  </a:lnTo>
                  <a:lnTo>
                    <a:pt x="9192" y="7664"/>
                  </a:lnTo>
                  <a:lnTo>
                    <a:pt x="9180" y="7652"/>
                  </a:lnTo>
                  <a:cubicBezTo>
                    <a:pt x="9179" y="7650"/>
                    <a:pt x="9180" y="7652"/>
                    <a:pt x="9165" y="7623"/>
                  </a:cubicBezTo>
                  <a:cubicBezTo>
                    <a:pt x="9165" y="7623"/>
                    <a:pt x="9165" y="7624"/>
                    <a:pt x="9082" y="7561"/>
                  </a:cubicBezTo>
                  <a:cubicBezTo>
                    <a:pt x="9040" y="7582"/>
                    <a:pt x="9040" y="7581"/>
                    <a:pt x="9040" y="7581"/>
                  </a:cubicBezTo>
                  <a:cubicBezTo>
                    <a:pt x="9040" y="7581"/>
                    <a:pt x="9040" y="7582"/>
                    <a:pt x="8873" y="7603"/>
                  </a:cubicBezTo>
                  <a:cubicBezTo>
                    <a:pt x="8873" y="7603"/>
                    <a:pt x="8856" y="7592"/>
                    <a:pt x="8612" y="7441"/>
                  </a:cubicBezTo>
                  <a:lnTo>
                    <a:pt x="8716" y="7005"/>
                  </a:lnTo>
                  <a:lnTo>
                    <a:pt x="8757" y="6935"/>
                  </a:lnTo>
                  <a:cubicBezTo>
                    <a:pt x="8779" y="6910"/>
                    <a:pt x="8758" y="6935"/>
                    <a:pt x="8811" y="6874"/>
                  </a:cubicBezTo>
                  <a:cubicBezTo>
                    <a:pt x="8811" y="6874"/>
                    <a:pt x="8811" y="6874"/>
                    <a:pt x="8977" y="6790"/>
                  </a:cubicBezTo>
                  <a:cubicBezTo>
                    <a:pt x="8977" y="6790"/>
                    <a:pt x="8978" y="6790"/>
                    <a:pt x="9332" y="7581"/>
                  </a:cubicBezTo>
                  <a:cubicBezTo>
                    <a:pt x="9332" y="7581"/>
                    <a:pt x="9332" y="7582"/>
                    <a:pt x="9707" y="8270"/>
                  </a:cubicBezTo>
                  <a:cubicBezTo>
                    <a:pt x="9707" y="8270"/>
                    <a:pt x="9707" y="8269"/>
                    <a:pt x="9436" y="8394"/>
                  </a:cubicBezTo>
                  <a:cubicBezTo>
                    <a:pt x="9436" y="8394"/>
                    <a:pt x="9405" y="8272"/>
                    <a:pt x="9397" y="8237"/>
                  </a:cubicBezTo>
                  <a:lnTo>
                    <a:pt x="9360" y="8038"/>
                  </a:lnTo>
                  <a:lnTo>
                    <a:pt x="9346" y="8052"/>
                  </a:lnTo>
                  <a:cubicBezTo>
                    <a:pt x="9339" y="8041"/>
                    <a:pt x="9326" y="8025"/>
                    <a:pt x="9311" y="8040"/>
                  </a:cubicBezTo>
                  <a:cubicBezTo>
                    <a:pt x="9311" y="8040"/>
                    <a:pt x="9311" y="8040"/>
                    <a:pt x="8728" y="8540"/>
                  </a:cubicBezTo>
                  <a:cubicBezTo>
                    <a:pt x="8728" y="8540"/>
                    <a:pt x="8728" y="8540"/>
                    <a:pt x="8686" y="8561"/>
                  </a:cubicBezTo>
                  <a:cubicBezTo>
                    <a:pt x="8686" y="8561"/>
                    <a:pt x="8686" y="8561"/>
                    <a:pt x="8728" y="8728"/>
                  </a:cubicBezTo>
                  <a:cubicBezTo>
                    <a:pt x="8728" y="8728"/>
                    <a:pt x="8728" y="8727"/>
                    <a:pt x="8416" y="8790"/>
                  </a:cubicBezTo>
                  <a:cubicBezTo>
                    <a:pt x="8374" y="8810"/>
                    <a:pt x="8374" y="8811"/>
                    <a:pt x="8374" y="8811"/>
                  </a:cubicBezTo>
                  <a:cubicBezTo>
                    <a:pt x="8374" y="8811"/>
                    <a:pt x="8373" y="8810"/>
                    <a:pt x="7915" y="8935"/>
                  </a:cubicBezTo>
                  <a:cubicBezTo>
                    <a:pt x="7915" y="8935"/>
                    <a:pt x="7915" y="8935"/>
                    <a:pt x="7811" y="8206"/>
                  </a:cubicBezTo>
                  <a:cubicBezTo>
                    <a:pt x="7811" y="8206"/>
                    <a:pt x="7811" y="8207"/>
                    <a:pt x="7770" y="7686"/>
                  </a:cubicBezTo>
                  <a:cubicBezTo>
                    <a:pt x="7770" y="7686"/>
                    <a:pt x="7770" y="7685"/>
                    <a:pt x="7708" y="7040"/>
                  </a:cubicBezTo>
                  <a:cubicBezTo>
                    <a:pt x="7708" y="7040"/>
                    <a:pt x="7707" y="7040"/>
                    <a:pt x="7644" y="6311"/>
                  </a:cubicBezTo>
                  <a:cubicBezTo>
                    <a:pt x="7644" y="6311"/>
                    <a:pt x="7645" y="6311"/>
                    <a:pt x="7936" y="6186"/>
                  </a:cubicBezTo>
                  <a:cubicBezTo>
                    <a:pt x="7936" y="6186"/>
                    <a:pt x="7951" y="6141"/>
                    <a:pt x="7954" y="6130"/>
                  </a:cubicBezTo>
                  <a:lnTo>
                    <a:pt x="7966" y="6126"/>
                  </a:lnTo>
                  <a:lnTo>
                    <a:pt x="8005" y="5997"/>
                  </a:lnTo>
                  <a:lnTo>
                    <a:pt x="7941" y="5881"/>
                  </a:lnTo>
                  <a:lnTo>
                    <a:pt x="7936" y="5859"/>
                  </a:lnTo>
                  <a:cubicBezTo>
                    <a:pt x="7936" y="5850"/>
                    <a:pt x="7936" y="5859"/>
                    <a:pt x="7936" y="5791"/>
                  </a:cubicBezTo>
                  <a:cubicBezTo>
                    <a:pt x="7936" y="5791"/>
                    <a:pt x="7937" y="5790"/>
                    <a:pt x="8062" y="5728"/>
                  </a:cubicBezTo>
                  <a:cubicBezTo>
                    <a:pt x="8062" y="5728"/>
                    <a:pt x="8062" y="5728"/>
                    <a:pt x="8103" y="5707"/>
                  </a:cubicBezTo>
                  <a:cubicBezTo>
                    <a:pt x="8082" y="5687"/>
                    <a:pt x="8082" y="5686"/>
                    <a:pt x="8082" y="5686"/>
                  </a:cubicBezTo>
                  <a:cubicBezTo>
                    <a:pt x="8082" y="5686"/>
                    <a:pt x="8072" y="5679"/>
                    <a:pt x="8072" y="5679"/>
                  </a:cubicBezTo>
                  <a:lnTo>
                    <a:pt x="8083" y="5674"/>
                  </a:lnTo>
                  <a:lnTo>
                    <a:pt x="8005" y="5609"/>
                  </a:lnTo>
                  <a:lnTo>
                    <a:pt x="7953" y="5609"/>
                  </a:lnTo>
                  <a:cubicBezTo>
                    <a:pt x="7944" y="5606"/>
                    <a:pt x="7954" y="5609"/>
                    <a:pt x="7936" y="5604"/>
                  </a:cubicBezTo>
                  <a:cubicBezTo>
                    <a:pt x="7936" y="5604"/>
                    <a:pt x="7936" y="5603"/>
                    <a:pt x="7853" y="5582"/>
                  </a:cubicBezTo>
                  <a:cubicBezTo>
                    <a:pt x="7853" y="5582"/>
                    <a:pt x="7853" y="5583"/>
                    <a:pt x="7998" y="5520"/>
                  </a:cubicBezTo>
                  <a:cubicBezTo>
                    <a:pt x="7998" y="5520"/>
                    <a:pt x="7999" y="5520"/>
                    <a:pt x="8040" y="5499"/>
                  </a:cubicBezTo>
                  <a:cubicBezTo>
                    <a:pt x="8040" y="5499"/>
                    <a:pt x="8040" y="5499"/>
                    <a:pt x="8082" y="5478"/>
                  </a:cubicBezTo>
                  <a:cubicBezTo>
                    <a:pt x="8082" y="5478"/>
                    <a:pt x="8082" y="5478"/>
                    <a:pt x="8124" y="5457"/>
                  </a:cubicBezTo>
                  <a:close/>
                  <a:moveTo>
                    <a:pt x="6381" y="5495"/>
                  </a:moveTo>
                  <a:lnTo>
                    <a:pt x="6352" y="5609"/>
                  </a:lnTo>
                  <a:lnTo>
                    <a:pt x="6241" y="5883"/>
                  </a:lnTo>
                  <a:cubicBezTo>
                    <a:pt x="6247" y="5865"/>
                    <a:pt x="6241" y="5883"/>
                    <a:pt x="6332" y="5624"/>
                  </a:cubicBezTo>
                  <a:cubicBezTo>
                    <a:pt x="6332" y="5624"/>
                    <a:pt x="6352" y="5571"/>
                    <a:pt x="6381" y="5495"/>
                  </a:cubicBezTo>
                  <a:close/>
                  <a:moveTo>
                    <a:pt x="10415" y="5499"/>
                  </a:moveTo>
                  <a:cubicBezTo>
                    <a:pt x="10415" y="5499"/>
                    <a:pt x="10415" y="5499"/>
                    <a:pt x="10353" y="5562"/>
                  </a:cubicBezTo>
                  <a:cubicBezTo>
                    <a:pt x="10353" y="5562"/>
                    <a:pt x="10352" y="5561"/>
                    <a:pt x="10415" y="5499"/>
                  </a:cubicBezTo>
                  <a:close/>
                  <a:moveTo>
                    <a:pt x="9921" y="5537"/>
                  </a:moveTo>
                  <a:lnTo>
                    <a:pt x="9985" y="5650"/>
                  </a:lnTo>
                  <a:cubicBezTo>
                    <a:pt x="9978" y="5645"/>
                    <a:pt x="9985" y="5650"/>
                    <a:pt x="9977" y="5644"/>
                  </a:cubicBezTo>
                  <a:cubicBezTo>
                    <a:pt x="9977" y="5644"/>
                    <a:pt x="9978" y="5645"/>
                    <a:pt x="9915" y="5540"/>
                  </a:cubicBezTo>
                  <a:cubicBezTo>
                    <a:pt x="9915" y="5540"/>
                    <a:pt x="9921" y="5537"/>
                    <a:pt x="9921" y="5537"/>
                  </a:cubicBezTo>
                  <a:close/>
                  <a:moveTo>
                    <a:pt x="10087" y="5716"/>
                  </a:moveTo>
                  <a:lnTo>
                    <a:pt x="10109" y="5725"/>
                  </a:lnTo>
                  <a:lnTo>
                    <a:pt x="10149" y="5816"/>
                  </a:lnTo>
                  <a:lnTo>
                    <a:pt x="10147" y="5819"/>
                  </a:lnTo>
                  <a:cubicBezTo>
                    <a:pt x="10145" y="5814"/>
                    <a:pt x="10148" y="5819"/>
                    <a:pt x="10144" y="5811"/>
                  </a:cubicBezTo>
                  <a:cubicBezTo>
                    <a:pt x="10144" y="5811"/>
                    <a:pt x="10144" y="5811"/>
                    <a:pt x="10102" y="5728"/>
                  </a:cubicBezTo>
                  <a:cubicBezTo>
                    <a:pt x="10102" y="5728"/>
                    <a:pt x="10087" y="5717"/>
                    <a:pt x="10087" y="5716"/>
                  </a:cubicBezTo>
                  <a:close/>
                  <a:moveTo>
                    <a:pt x="3634" y="5953"/>
                  </a:moveTo>
                  <a:lnTo>
                    <a:pt x="3693" y="6048"/>
                  </a:lnTo>
                  <a:lnTo>
                    <a:pt x="3685" y="6057"/>
                  </a:lnTo>
                  <a:cubicBezTo>
                    <a:pt x="3685" y="6057"/>
                    <a:pt x="3672" y="6030"/>
                    <a:pt x="3634" y="5953"/>
                  </a:cubicBezTo>
                  <a:close/>
                  <a:moveTo>
                    <a:pt x="3500" y="5957"/>
                  </a:moveTo>
                  <a:cubicBezTo>
                    <a:pt x="3500" y="5957"/>
                    <a:pt x="3500" y="5957"/>
                    <a:pt x="3541" y="5978"/>
                  </a:cubicBezTo>
                  <a:cubicBezTo>
                    <a:pt x="3541" y="5978"/>
                    <a:pt x="3542" y="5978"/>
                    <a:pt x="3583" y="6062"/>
                  </a:cubicBezTo>
                  <a:cubicBezTo>
                    <a:pt x="3583" y="6062"/>
                    <a:pt x="3583" y="6061"/>
                    <a:pt x="3354" y="6353"/>
                  </a:cubicBezTo>
                  <a:cubicBezTo>
                    <a:pt x="3354" y="6353"/>
                    <a:pt x="3354" y="6353"/>
                    <a:pt x="3354" y="6394"/>
                  </a:cubicBezTo>
                  <a:cubicBezTo>
                    <a:pt x="3354" y="6394"/>
                    <a:pt x="3353" y="6394"/>
                    <a:pt x="3083" y="6624"/>
                  </a:cubicBezTo>
                  <a:cubicBezTo>
                    <a:pt x="3083" y="6624"/>
                    <a:pt x="3083" y="6624"/>
                    <a:pt x="3021" y="6707"/>
                  </a:cubicBezTo>
                  <a:cubicBezTo>
                    <a:pt x="3021" y="6707"/>
                    <a:pt x="3021" y="6707"/>
                    <a:pt x="3000" y="6561"/>
                  </a:cubicBezTo>
                  <a:cubicBezTo>
                    <a:pt x="3000" y="6561"/>
                    <a:pt x="2999" y="6561"/>
                    <a:pt x="3166" y="6498"/>
                  </a:cubicBezTo>
                  <a:cubicBezTo>
                    <a:pt x="3166" y="6498"/>
                    <a:pt x="3167" y="6499"/>
                    <a:pt x="3313" y="6374"/>
                  </a:cubicBezTo>
                  <a:cubicBezTo>
                    <a:pt x="3313" y="6374"/>
                    <a:pt x="3317" y="6358"/>
                    <a:pt x="3329" y="6321"/>
                  </a:cubicBezTo>
                  <a:lnTo>
                    <a:pt x="3332" y="6320"/>
                  </a:lnTo>
                  <a:lnTo>
                    <a:pt x="3332" y="6314"/>
                  </a:lnTo>
                  <a:cubicBezTo>
                    <a:pt x="3333" y="6311"/>
                    <a:pt x="3332" y="6314"/>
                    <a:pt x="3333" y="6311"/>
                  </a:cubicBezTo>
                  <a:cubicBezTo>
                    <a:pt x="3333" y="6311"/>
                    <a:pt x="3333" y="6311"/>
                    <a:pt x="3354" y="6165"/>
                  </a:cubicBezTo>
                  <a:cubicBezTo>
                    <a:pt x="3354" y="6165"/>
                    <a:pt x="3354" y="6166"/>
                    <a:pt x="3458" y="5978"/>
                  </a:cubicBezTo>
                  <a:cubicBezTo>
                    <a:pt x="3458" y="5978"/>
                    <a:pt x="3458" y="5978"/>
                    <a:pt x="3500" y="5957"/>
                  </a:cubicBezTo>
                  <a:close/>
                  <a:moveTo>
                    <a:pt x="16455" y="5978"/>
                  </a:moveTo>
                  <a:cubicBezTo>
                    <a:pt x="16455" y="5978"/>
                    <a:pt x="16455" y="5977"/>
                    <a:pt x="16934" y="6186"/>
                  </a:cubicBezTo>
                  <a:cubicBezTo>
                    <a:pt x="16934" y="6186"/>
                    <a:pt x="16934" y="6186"/>
                    <a:pt x="17725" y="6665"/>
                  </a:cubicBezTo>
                  <a:cubicBezTo>
                    <a:pt x="17725" y="6665"/>
                    <a:pt x="17726" y="6665"/>
                    <a:pt x="18309" y="7123"/>
                  </a:cubicBezTo>
                  <a:cubicBezTo>
                    <a:pt x="18309" y="7123"/>
                    <a:pt x="18308" y="7124"/>
                    <a:pt x="18829" y="7499"/>
                  </a:cubicBezTo>
                  <a:cubicBezTo>
                    <a:pt x="18829" y="7499"/>
                    <a:pt x="18830" y="7499"/>
                    <a:pt x="19163" y="7832"/>
                  </a:cubicBezTo>
                  <a:cubicBezTo>
                    <a:pt x="19163" y="7832"/>
                    <a:pt x="19163" y="7832"/>
                    <a:pt x="19059" y="8353"/>
                  </a:cubicBezTo>
                  <a:cubicBezTo>
                    <a:pt x="19059" y="8353"/>
                    <a:pt x="19058" y="8353"/>
                    <a:pt x="18787" y="8957"/>
                  </a:cubicBezTo>
                  <a:cubicBezTo>
                    <a:pt x="18787" y="8957"/>
                    <a:pt x="18788" y="8957"/>
                    <a:pt x="18497" y="9582"/>
                  </a:cubicBezTo>
                  <a:cubicBezTo>
                    <a:pt x="18497" y="9582"/>
                    <a:pt x="18497" y="9582"/>
                    <a:pt x="18101" y="10290"/>
                  </a:cubicBezTo>
                  <a:cubicBezTo>
                    <a:pt x="18101" y="10290"/>
                    <a:pt x="18101" y="10290"/>
                    <a:pt x="17976" y="10436"/>
                  </a:cubicBezTo>
                  <a:cubicBezTo>
                    <a:pt x="17976" y="10436"/>
                    <a:pt x="17975" y="10436"/>
                    <a:pt x="17767" y="10207"/>
                  </a:cubicBezTo>
                  <a:cubicBezTo>
                    <a:pt x="17767" y="10207"/>
                    <a:pt x="17768" y="10207"/>
                    <a:pt x="17309" y="9707"/>
                  </a:cubicBezTo>
                  <a:cubicBezTo>
                    <a:pt x="17309" y="9707"/>
                    <a:pt x="17309" y="9706"/>
                    <a:pt x="16955" y="9331"/>
                  </a:cubicBezTo>
                  <a:cubicBezTo>
                    <a:pt x="16955" y="9331"/>
                    <a:pt x="16955" y="9331"/>
                    <a:pt x="16393" y="8831"/>
                  </a:cubicBezTo>
                  <a:lnTo>
                    <a:pt x="15751" y="7650"/>
                  </a:lnTo>
                  <a:lnTo>
                    <a:pt x="15749" y="7648"/>
                  </a:lnTo>
                  <a:cubicBezTo>
                    <a:pt x="15747" y="7644"/>
                    <a:pt x="15749" y="7648"/>
                    <a:pt x="15747" y="7645"/>
                  </a:cubicBezTo>
                  <a:cubicBezTo>
                    <a:pt x="15747" y="7645"/>
                    <a:pt x="15747" y="7644"/>
                    <a:pt x="15955" y="7352"/>
                  </a:cubicBezTo>
                  <a:cubicBezTo>
                    <a:pt x="15955" y="7352"/>
                    <a:pt x="15955" y="7352"/>
                    <a:pt x="16122" y="7040"/>
                  </a:cubicBezTo>
                  <a:cubicBezTo>
                    <a:pt x="16122" y="7040"/>
                    <a:pt x="16122" y="7040"/>
                    <a:pt x="16331" y="6520"/>
                  </a:cubicBezTo>
                  <a:cubicBezTo>
                    <a:pt x="16331" y="6520"/>
                    <a:pt x="16330" y="6520"/>
                    <a:pt x="16455" y="5978"/>
                  </a:cubicBezTo>
                  <a:close/>
                  <a:moveTo>
                    <a:pt x="10180" y="6029"/>
                  </a:moveTo>
                  <a:lnTo>
                    <a:pt x="10209" y="6058"/>
                  </a:lnTo>
                  <a:cubicBezTo>
                    <a:pt x="10207" y="6062"/>
                    <a:pt x="10209" y="6058"/>
                    <a:pt x="10206" y="6062"/>
                  </a:cubicBezTo>
                  <a:cubicBezTo>
                    <a:pt x="10206" y="6062"/>
                    <a:pt x="10183" y="6032"/>
                    <a:pt x="10180" y="6029"/>
                  </a:cubicBezTo>
                  <a:close/>
                  <a:moveTo>
                    <a:pt x="9581" y="6062"/>
                  </a:moveTo>
                  <a:cubicBezTo>
                    <a:pt x="9581" y="6062"/>
                    <a:pt x="9584" y="6064"/>
                    <a:pt x="9584" y="6064"/>
                  </a:cubicBezTo>
                  <a:lnTo>
                    <a:pt x="9567" y="6126"/>
                  </a:lnTo>
                  <a:lnTo>
                    <a:pt x="9709" y="6540"/>
                  </a:lnTo>
                  <a:lnTo>
                    <a:pt x="9708" y="6542"/>
                  </a:lnTo>
                  <a:cubicBezTo>
                    <a:pt x="9707" y="6540"/>
                    <a:pt x="9708" y="6542"/>
                    <a:pt x="9707" y="6540"/>
                  </a:cubicBezTo>
                  <a:cubicBezTo>
                    <a:pt x="9707" y="6540"/>
                    <a:pt x="9707" y="6540"/>
                    <a:pt x="9561" y="6124"/>
                  </a:cubicBezTo>
                  <a:cubicBezTo>
                    <a:pt x="9561" y="6124"/>
                    <a:pt x="9561" y="6124"/>
                    <a:pt x="9581" y="6062"/>
                  </a:cubicBezTo>
                  <a:close/>
                  <a:moveTo>
                    <a:pt x="9061" y="6082"/>
                  </a:moveTo>
                  <a:cubicBezTo>
                    <a:pt x="9061" y="6082"/>
                    <a:pt x="9097" y="6094"/>
                    <a:pt x="9101" y="6096"/>
                  </a:cubicBezTo>
                  <a:lnTo>
                    <a:pt x="9102" y="6100"/>
                  </a:lnTo>
                  <a:lnTo>
                    <a:pt x="9139" y="6153"/>
                  </a:lnTo>
                  <a:cubicBezTo>
                    <a:pt x="9134" y="6150"/>
                    <a:pt x="9140" y="6153"/>
                    <a:pt x="9082" y="6124"/>
                  </a:cubicBezTo>
                  <a:cubicBezTo>
                    <a:pt x="9082" y="6124"/>
                    <a:pt x="9081" y="6124"/>
                    <a:pt x="9061" y="6082"/>
                  </a:cubicBezTo>
                  <a:close/>
                  <a:moveTo>
                    <a:pt x="2968" y="6163"/>
                  </a:moveTo>
                  <a:lnTo>
                    <a:pt x="2983" y="6164"/>
                  </a:lnTo>
                  <a:lnTo>
                    <a:pt x="3022" y="6268"/>
                  </a:lnTo>
                  <a:lnTo>
                    <a:pt x="3021" y="6269"/>
                  </a:lnTo>
                  <a:cubicBezTo>
                    <a:pt x="3021" y="6269"/>
                    <a:pt x="3007" y="6241"/>
                    <a:pt x="2968" y="6163"/>
                  </a:cubicBezTo>
                  <a:close/>
                  <a:moveTo>
                    <a:pt x="2854" y="6207"/>
                  </a:moveTo>
                  <a:cubicBezTo>
                    <a:pt x="2854" y="6207"/>
                    <a:pt x="2854" y="6207"/>
                    <a:pt x="2937" y="6207"/>
                  </a:cubicBezTo>
                  <a:cubicBezTo>
                    <a:pt x="2937" y="6207"/>
                    <a:pt x="2938" y="6207"/>
                    <a:pt x="2959" y="6249"/>
                  </a:cubicBezTo>
                  <a:cubicBezTo>
                    <a:pt x="2959" y="6249"/>
                    <a:pt x="2958" y="6249"/>
                    <a:pt x="2875" y="6394"/>
                  </a:cubicBezTo>
                  <a:cubicBezTo>
                    <a:pt x="2875" y="6394"/>
                    <a:pt x="2875" y="6395"/>
                    <a:pt x="2895" y="6416"/>
                  </a:cubicBezTo>
                  <a:cubicBezTo>
                    <a:pt x="2895" y="6416"/>
                    <a:pt x="2896" y="6415"/>
                    <a:pt x="2959" y="6540"/>
                  </a:cubicBezTo>
                  <a:cubicBezTo>
                    <a:pt x="2959" y="6540"/>
                    <a:pt x="2958" y="6540"/>
                    <a:pt x="2937" y="6749"/>
                  </a:cubicBezTo>
                  <a:cubicBezTo>
                    <a:pt x="2937" y="6749"/>
                    <a:pt x="2937" y="6749"/>
                    <a:pt x="2792" y="6916"/>
                  </a:cubicBezTo>
                  <a:cubicBezTo>
                    <a:pt x="2792" y="6916"/>
                    <a:pt x="2791" y="6915"/>
                    <a:pt x="2541" y="7123"/>
                  </a:cubicBezTo>
                  <a:cubicBezTo>
                    <a:pt x="2541" y="7123"/>
                    <a:pt x="2541" y="7123"/>
                    <a:pt x="2458" y="7207"/>
                  </a:cubicBezTo>
                  <a:cubicBezTo>
                    <a:pt x="2458" y="7207"/>
                    <a:pt x="2459" y="7207"/>
                    <a:pt x="2521" y="6936"/>
                  </a:cubicBezTo>
                  <a:cubicBezTo>
                    <a:pt x="2542" y="6874"/>
                    <a:pt x="2542" y="6873"/>
                    <a:pt x="2479" y="6853"/>
                  </a:cubicBezTo>
                  <a:cubicBezTo>
                    <a:pt x="2479" y="6853"/>
                    <a:pt x="2475" y="6851"/>
                    <a:pt x="2418" y="6832"/>
                  </a:cubicBezTo>
                  <a:lnTo>
                    <a:pt x="2424" y="6824"/>
                  </a:lnTo>
                  <a:cubicBezTo>
                    <a:pt x="2425" y="6823"/>
                    <a:pt x="2425" y="6824"/>
                    <a:pt x="2479" y="6769"/>
                  </a:cubicBezTo>
                  <a:cubicBezTo>
                    <a:pt x="2479" y="6769"/>
                    <a:pt x="2479" y="6769"/>
                    <a:pt x="2687" y="6665"/>
                  </a:cubicBezTo>
                  <a:cubicBezTo>
                    <a:pt x="2687" y="6665"/>
                    <a:pt x="2721" y="6619"/>
                    <a:pt x="2767" y="6555"/>
                  </a:cubicBezTo>
                  <a:lnTo>
                    <a:pt x="2854" y="6501"/>
                  </a:lnTo>
                  <a:lnTo>
                    <a:pt x="2756" y="6305"/>
                  </a:lnTo>
                  <a:cubicBezTo>
                    <a:pt x="2756" y="6305"/>
                    <a:pt x="2755" y="6306"/>
                    <a:pt x="2854" y="6207"/>
                  </a:cubicBezTo>
                  <a:close/>
                  <a:moveTo>
                    <a:pt x="9186" y="6286"/>
                  </a:moveTo>
                  <a:lnTo>
                    <a:pt x="9192" y="6320"/>
                  </a:lnTo>
                  <a:lnTo>
                    <a:pt x="9189" y="6321"/>
                  </a:lnTo>
                  <a:cubicBezTo>
                    <a:pt x="9187" y="6317"/>
                    <a:pt x="9188" y="6316"/>
                    <a:pt x="9186" y="6311"/>
                  </a:cubicBezTo>
                  <a:cubicBezTo>
                    <a:pt x="9186" y="6311"/>
                    <a:pt x="9186" y="6288"/>
                    <a:pt x="9186" y="6286"/>
                  </a:cubicBezTo>
                  <a:close/>
                  <a:moveTo>
                    <a:pt x="8818" y="6297"/>
                  </a:moveTo>
                  <a:lnTo>
                    <a:pt x="8818" y="6332"/>
                  </a:lnTo>
                  <a:lnTo>
                    <a:pt x="8816" y="6349"/>
                  </a:lnTo>
                  <a:cubicBezTo>
                    <a:pt x="8812" y="6344"/>
                    <a:pt x="8815" y="6349"/>
                    <a:pt x="8790" y="6311"/>
                  </a:cubicBezTo>
                  <a:cubicBezTo>
                    <a:pt x="8790" y="6311"/>
                    <a:pt x="8817" y="6298"/>
                    <a:pt x="8818" y="6297"/>
                  </a:cubicBezTo>
                  <a:close/>
                  <a:moveTo>
                    <a:pt x="14372" y="6332"/>
                  </a:moveTo>
                  <a:cubicBezTo>
                    <a:pt x="14372" y="6332"/>
                    <a:pt x="14373" y="6333"/>
                    <a:pt x="14352" y="6374"/>
                  </a:cubicBezTo>
                  <a:cubicBezTo>
                    <a:pt x="14352" y="6374"/>
                    <a:pt x="14351" y="6374"/>
                    <a:pt x="14372" y="6416"/>
                  </a:cubicBezTo>
                  <a:cubicBezTo>
                    <a:pt x="14372" y="6416"/>
                    <a:pt x="14373" y="6416"/>
                    <a:pt x="14394" y="6561"/>
                  </a:cubicBezTo>
                  <a:cubicBezTo>
                    <a:pt x="14394" y="6561"/>
                    <a:pt x="14393" y="6562"/>
                    <a:pt x="14414" y="6645"/>
                  </a:cubicBezTo>
                  <a:cubicBezTo>
                    <a:pt x="14414" y="6645"/>
                    <a:pt x="14414" y="6644"/>
                    <a:pt x="14394" y="6353"/>
                  </a:cubicBezTo>
                  <a:cubicBezTo>
                    <a:pt x="14394" y="6353"/>
                    <a:pt x="14393" y="6353"/>
                    <a:pt x="14372" y="6332"/>
                  </a:cubicBezTo>
                  <a:close/>
                  <a:moveTo>
                    <a:pt x="2987" y="6384"/>
                  </a:moveTo>
                  <a:lnTo>
                    <a:pt x="2999" y="6425"/>
                  </a:lnTo>
                  <a:cubicBezTo>
                    <a:pt x="2994" y="6417"/>
                    <a:pt x="2999" y="6425"/>
                    <a:pt x="2979" y="6394"/>
                  </a:cubicBezTo>
                  <a:cubicBezTo>
                    <a:pt x="2979" y="6394"/>
                    <a:pt x="2987" y="6384"/>
                    <a:pt x="2987" y="6384"/>
                  </a:cubicBezTo>
                  <a:close/>
                  <a:moveTo>
                    <a:pt x="7582" y="6436"/>
                  </a:moveTo>
                  <a:cubicBezTo>
                    <a:pt x="7582" y="6436"/>
                    <a:pt x="7582" y="6436"/>
                    <a:pt x="7624" y="7082"/>
                  </a:cubicBezTo>
                  <a:cubicBezTo>
                    <a:pt x="7624" y="7082"/>
                    <a:pt x="7624" y="7082"/>
                    <a:pt x="7708" y="7665"/>
                  </a:cubicBezTo>
                  <a:cubicBezTo>
                    <a:pt x="7708" y="7665"/>
                    <a:pt x="7707" y="7665"/>
                    <a:pt x="7728" y="8248"/>
                  </a:cubicBezTo>
                  <a:cubicBezTo>
                    <a:pt x="7728" y="8248"/>
                    <a:pt x="7727" y="8248"/>
                    <a:pt x="7832" y="8957"/>
                  </a:cubicBezTo>
                  <a:cubicBezTo>
                    <a:pt x="7832" y="8957"/>
                    <a:pt x="7832" y="8956"/>
                    <a:pt x="7207" y="9060"/>
                  </a:cubicBezTo>
                  <a:cubicBezTo>
                    <a:pt x="7207" y="9060"/>
                    <a:pt x="7207" y="9061"/>
                    <a:pt x="6749" y="9082"/>
                  </a:cubicBezTo>
                  <a:cubicBezTo>
                    <a:pt x="6749" y="9082"/>
                    <a:pt x="6748" y="9082"/>
                    <a:pt x="6644" y="9082"/>
                  </a:cubicBezTo>
                  <a:cubicBezTo>
                    <a:pt x="6644" y="9082"/>
                    <a:pt x="6645" y="9082"/>
                    <a:pt x="6707" y="8998"/>
                  </a:cubicBezTo>
                  <a:cubicBezTo>
                    <a:pt x="6707" y="8998"/>
                    <a:pt x="6707" y="8999"/>
                    <a:pt x="6936" y="8895"/>
                  </a:cubicBezTo>
                  <a:cubicBezTo>
                    <a:pt x="6936" y="8895"/>
                    <a:pt x="6937" y="8894"/>
                    <a:pt x="7103" y="8728"/>
                  </a:cubicBezTo>
                  <a:cubicBezTo>
                    <a:pt x="7103" y="8728"/>
                    <a:pt x="7103" y="8727"/>
                    <a:pt x="7145" y="8706"/>
                  </a:cubicBezTo>
                  <a:cubicBezTo>
                    <a:pt x="7145" y="8706"/>
                    <a:pt x="7144" y="8707"/>
                    <a:pt x="7165" y="8353"/>
                  </a:cubicBezTo>
                  <a:cubicBezTo>
                    <a:pt x="7165" y="8353"/>
                    <a:pt x="7165" y="8352"/>
                    <a:pt x="7207" y="8248"/>
                  </a:cubicBezTo>
                  <a:cubicBezTo>
                    <a:pt x="7207" y="8248"/>
                    <a:pt x="7208" y="8248"/>
                    <a:pt x="7312" y="8061"/>
                  </a:cubicBezTo>
                  <a:cubicBezTo>
                    <a:pt x="7312" y="8061"/>
                    <a:pt x="7307" y="8040"/>
                    <a:pt x="7307" y="8039"/>
                  </a:cubicBezTo>
                  <a:cubicBezTo>
                    <a:pt x="7307" y="8039"/>
                    <a:pt x="7307" y="8038"/>
                    <a:pt x="7307" y="8038"/>
                  </a:cubicBezTo>
                  <a:lnTo>
                    <a:pt x="7295" y="7883"/>
                  </a:lnTo>
                  <a:lnTo>
                    <a:pt x="7305" y="7749"/>
                  </a:lnTo>
                  <a:cubicBezTo>
                    <a:pt x="7310" y="7734"/>
                    <a:pt x="7306" y="7750"/>
                    <a:pt x="7312" y="7728"/>
                  </a:cubicBezTo>
                  <a:cubicBezTo>
                    <a:pt x="7312" y="7728"/>
                    <a:pt x="7311" y="7728"/>
                    <a:pt x="7290" y="7686"/>
                  </a:cubicBezTo>
                  <a:cubicBezTo>
                    <a:pt x="7290" y="7686"/>
                    <a:pt x="7247" y="7671"/>
                    <a:pt x="7200" y="7656"/>
                  </a:cubicBezTo>
                  <a:lnTo>
                    <a:pt x="7191" y="7650"/>
                  </a:lnTo>
                  <a:lnTo>
                    <a:pt x="7155" y="7368"/>
                  </a:lnTo>
                  <a:cubicBezTo>
                    <a:pt x="7156" y="7368"/>
                    <a:pt x="7155" y="7367"/>
                    <a:pt x="7332" y="7269"/>
                  </a:cubicBezTo>
                  <a:cubicBezTo>
                    <a:pt x="7332" y="7269"/>
                    <a:pt x="7325" y="7255"/>
                    <a:pt x="7317" y="7239"/>
                  </a:cubicBezTo>
                  <a:lnTo>
                    <a:pt x="7359" y="7211"/>
                  </a:lnTo>
                  <a:lnTo>
                    <a:pt x="7475" y="6915"/>
                  </a:lnTo>
                  <a:lnTo>
                    <a:pt x="7501" y="6669"/>
                  </a:lnTo>
                  <a:lnTo>
                    <a:pt x="7501" y="6578"/>
                  </a:lnTo>
                  <a:cubicBezTo>
                    <a:pt x="7501" y="6578"/>
                    <a:pt x="7501" y="6579"/>
                    <a:pt x="7582" y="6436"/>
                  </a:cubicBezTo>
                  <a:close/>
                  <a:moveTo>
                    <a:pt x="5874" y="6462"/>
                  </a:moveTo>
                  <a:lnTo>
                    <a:pt x="5900" y="6604"/>
                  </a:lnTo>
                  <a:lnTo>
                    <a:pt x="5884" y="6633"/>
                  </a:lnTo>
                  <a:cubicBezTo>
                    <a:pt x="5887" y="6624"/>
                    <a:pt x="5885" y="6633"/>
                    <a:pt x="5895" y="6603"/>
                  </a:cubicBezTo>
                  <a:cubicBezTo>
                    <a:pt x="5895" y="6603"/>
                    <a:pt x="5895" y="6603"/>
                    <a:pt x="5874" y="6478"/>
                  </a:cubicBezTo>
                  <a:cubicBezTo>
                    <a:pt x="5874" y="6478"/>
                    <a:pt x="5874" y="6462"/>
                    <a:pt x="5874" y="6462"/>
                  </a:cubicBezTo>
                  <a:close/>
                  <a:moveTo>
                    <a:pt x="3229" y="6603"/>
                  </a:moveTo>
                  <a:cubicBezTo>
                    <a:pt x="3229" y="6603"/>
                    <a:pt x="3228" y="6602"/>
                    <a:pt x="3124" y="6811"/>
                  </a:cubicBezTo>
                  <a:cubicBezTo>
                    <a:pt x="3124" y="6811"/>
                    <a:pt x="3125" y="6811"/>
                    <a:pt x="3042" y="6832"/>
                  </a:cubicBezTo>
                  <a:cubicBezTo>
                    <a:pt x="3042" y="6832"/>
                    <a:pt x="3041" y="6832"/>
                    <a:pt x="3062" y="6790"/>
                  </a:cubicBezTo>
                  <a:cubicBezTo>
                    <a:pt x="3062" y="6790"/>
                    <a:pt x="3062" y="6791"/>
                    <a:pt x="3166" y="6687"/>
                  </a:cubicBezTo>
                  <a:cubicBezTo>
                    <a:pt x="3166" y="6687"/>
                    <a:pt x="3167" y="6687"/>
                    <a:pt x="3229" y="6603"/>
                  </a:cubicBezTo>
                  <a:close/>
                  <a:moveTo>
                    <a:pt x="9646" y="6705"/>
                  </a:moveTo>
                  <a:lnTo>
                    <a:pt x="9657" y="6732"/>
                  </a:lnTo>
                  <a:cubicBezTo>
                    <a:pt x="9649" y="6716"/>
                    <a:pt x="9657" y="6732"/>
                    <a:pt x="9645" y="6707"/>
                  </a:cubicBezTo>
                  <a:cubicBezTo>
                    <a:pt x="9645" y="6707"/>
                    <a:pt x="9646" y="6705"/>
                    <a:pt x="9646" y="6705"/>
                  </a:cubicBezTo>
                  <a:close/>
                  <a:moveTo>
                    <a:pt x="5707" y="6749"/>
                  </a:moveTo>
                  <a:cubicBezTo>
                    <a:pt x="5707" y="6749"/>
                    <a:pt x="5708" y="6748"/>
                    <a:pt x="5687" y="6894"/>
                  </a:cubicBezTo>
                  <a:cubicBezTo>
                    <a:pt x="5687" y="6894"/>
                    <a:pt x="5687" y="6895"/>
                    <a:pt x="5645" y="6916"/>
                  </a:cubicBezTo>
                  <a:cubicBezTo>
                    <a:pt x="5645" y="6916"/>
                    <a:pt x="5645" y="6915"/>
                    <a:pt x="5707" y="6749"/>
                  </a:cubicBezTo>
                  <a:close/>
                  <a:moveTo>
                    <a:pt x="2979" y="6811"/>
                  </a:moveTo>
                  <a:cubicBezTo>
                    <a:pt x="2979" y="6811"/>
                    <a:pt x="2979" y="6812"/>
                    <a:pt x="2979" y="6916"/>
                  </a:cubicBezTo>
                  <a:cubicBezTo>
                    <a:pt x="2979" y="6916"/>
                    <a:pt x="2979" y="6916"/>
                    <a:pt x="2895" y="6957"/>
                  </a:cubicBezTo>
                  <a:cubicBezTo>
                    <a:pt x="2895" y="6957"/>
                    <a:pt x="2896" y="6957"/>
                    <a:pt x="2438" y="7707"/>
                  </a:cubicBezTo>
                  <a:cubicBezTo>
                    <a:pt x="2438" y="7707"/>
                    <a:pt x="2437" y="7707"/>
                    <a:pt x="2458" y="7728"/>
                  </a:cubicBezTo>
                  <a:cubicBezTo>
                    <a:pt x="2458" y="7728"/>
                    <a:pt x="2459" y="7728"/>
                    <a:pt x="2521" y="7790"/>
                  </a:cubicBezTo>
                  <a:cubicBezTo>
                    <a:pt x="2521" y="7790"/>
                    <a:pt x="2542" y="7832"/>
                    <a:pt x="2563" y="7770"/>
                  </a:cubicBezTo>
                  <a:cubicBezTo>
                    <a:pt x="2563" y="7770"/>
                    <a:pt x="2563" y="7770"/>
                    <a:pt x="2959" y="7499"/>
                  </a:cubicBezTo>
                  <a:cubicBezTo>
                    <a:pt x="2959" y="7499"/>
                    <a:pt x="2958" y="7499"/>
                    <a:pt x="3021" y="7811"/>
                  </a:cubicBezTo>
                  <a:cubicBezTo>
                    <a:pt x="3021" y="7811"/>
                    <a:pt x="3021" y="7853"/>
                    <a:pt x="3062" y="7832"/>
                  </a:cubicBezTo>
                  <a:cubicBezTo>
                    <a:pt x="3062" y="7832"/>
                    <a:pt x="3062" y="7832"/>
                    <a:pt x="3104" y="7811"/>
                  </a:cubicBezTo>
                  <a:cubicBezTo>
                    <a:pt x="3104" y="7811"/>
                    <a:pt x="3104" y="7811"/>
                    <a:pt x="3313" y="7623"/>
                  </a:cubicBezTo>
                  <a:cubicBezTo>
                    <a:pt x="3313" y="7623"/>
                    <a:pt x="3312" y="7623"/>
                    <a:pt x="3478" y="7894"/>
                  </a:cubicBezTo>
                  <a:cubicBezTo>
                    <a:pt x="3478" y="7894"/>
                    <a:pt x="3478" y="7894"/>
                    <a:pt x="3124" y="8373"/>
                  </a:cubicBezTo>
                  <a:cubicBezTo>
                    <a:pt x="3124" y="8373"/>
                    <a:pt x="3124" y="8374"/>
                    <a:pt x="2812" y="8811"/>
                  </a:cubicBezTo>
                  <a:cubicBezTo>
                    <a:pt x="2812" y="8811"/>
                    <a:pt x="2836" y="8819"/>
                    <a:pt x="2850" y="8823"/>
                  </a:cubicBezTo>
                  <a:lnTo>
                    <a:pt x="2798" y="8870"/>
                  </a:lnTo>
                  <a:cubicBezTo>
                    <a:pt x="2793" y="8873"/>
                    <a:pt x="2798" y="8870"/>
                    <a:pt x="2792" y="8873"/>
                  </a:cubicBezTo>
                  <a:cubicBezTo>
                    <a:pt x="2792" y="8873"/>
                    <a:pt x="2728" y="8906"/>
                    <a:pt x="2698" y="8920"/>
                  </a:cubicBezTo>
                  <a:lnTo>
                    <a:pt x="2621" y="8955"/>
                  </a:lnTo>
                  <a:lnTo>
                    <a:pt x="2621" y="8959"/>
                  </a:lnTo>
                  <a:cubicBezTo>
                    <a:pt x="2621" y="8959"/>
                    <a:pt x="2621" y="8958"/>
                    <a:pt x="2583" y="8977"/>
                  </a:cubicBezTo>
                  <a:cubicBezTo>
                    <a:pt x="2583" y="8977"/>
                    <a:pt x="2584" y="8978"/>
                    <a:pt x="2563" y="9124"/>
                  </a:cubicBezTo>
                  <a:cubicBezTo>
                    <a:pt x="2563" y="9124"/>
                    <a:pt x="2538" y="9155"/>
                    <a:pt x="2524" y="9173"/>
                  </a:cubicBezTo>
                  <a:lnTo>
                    <a:pt x="2505" y="9188"/>
                  </a:lnTo>
                  <a:lnTo>
                    <a:pt x="2509" y="9195"/>
                  </a:lnTo>
                  <a:cubicBezTo>
                    <a:pt x="2502" y="9203"/>
                    <a:pt x="2508" y="9194"/>
                    <a:pt x="2500" y="9206"/>
                  </a:cubicBezTo>
                  <a:cubicBezTo>
                    <a:pt x="2458" y="9227"/>
                    <a:pt x="2459" y="9227"/>
                    <a:pt x="2479" y="9269"/>
                  </a:cubicBezTo>
                  <a:cubicBezTo>
                    <a:pt x="2479" y="9269"/>
                    <a:pt x="2479" y="9269"/>
                    <a:pt x="2521" y="9331"/>
                  </a:cubicBezTo>
                  <a:cubicBezTo>
                    <a:pt x="2521" y="9331"/>
                    <a:pt x="2506" y="9360"/>
                    <a:pt x="2424" y="9524"/>
                  </a:cubicBezTo>
                  <a:lnTo>
                    <a:pt x="2376" y="9411"/>
                  </a:lnTo>
                  <a:cubicBezTo>
                    <a:pt x="2376" y="9411"/>
                    <a:pt x="2415" y="9302"/>
                    <a:pt x="2438" y="9240"/>
                  </a:cubicBezTo>
                  <a:lnTo>
                    <a:pt x="2505" y="9110"/>
                  </a:lnTo>
                  <a:cubicBezTo>
                    <a:pt x="2511" y="9107"/>
                    <a:pt x="2505" y="9110"/>
                    <a:pt x="2521" y="9102"/>
                  </a:cubicBezTo>
                  <a:cubicBezTo>
                    <a:pt x="2521" y="9102"/>
                    <a:pt x="2504" y="9072"/>
                    <a:pt x="2426" y="8932"/>
                  </a:cubicBezTo>
                  <a:lnTo>
                    <a:pt x="2417" y="8913"/>
                  </a:lnTo>
                  <a:cubicBezTo>
                    <a:pt x="2417" y="8913"/>
                    <a:pt x="2418" y="8913"/>
                    <a:pt x="2563" y="8686"/>
                  </a:cubicBezTo>
                  <a:cubicBezTo>
                    <a:pt x="2563" y="8686"/>
                    <a:pt x="2566" y="8680"/>
                    <a:pt x="2582" y="8647"/>
                  </a:cubicBezTo>
                  <a:cubicBezTo>
                    <a:pt x="2583" y="8646"/>
                    <a:pt x="2582" y="8647"/>
                    <a:pt x="2583" y="8645"/>
                  </a:cubicBezTo>
                  <a:lnTo>
                    <a:pt x="2555" y="8580"/>
                  </a:lnTo>
                  <a:lnTo>
                    <a:pt x="2459" y="8352"/>
                  </a:lnTo>
                  <a:cubicBezTo>
                    <a:pt x="2459" y="8352"/>
                    <a:pt x="2460" y="8352"/>
                    <a:pt x="2708" y="8186"/>
                  </a:cubicBezTo>
                  <a:cubicBezTo>
                    <a:pt x="2708" y="8186"/>
                    <a:pt x="2719" y="8164"/>
                    <a:pt x="2720" y="8163"/>
                  </a:cubicBezTo>
                  <a:lnTo>
                    <a:pt x="2738" y="8154"/>
                  </a:lnTo>
                  <a:lnTo>
                    <a:pt x="2818" y="7968"/>
                  </a:lnTo>
                  <a:cubicBezTo>
                    <a:pt x="2830" y="7944"/>
                    <a:pt x="2817" y="7968"/>
                    <a:pt x="2833" y="7936"/>
                  </a:cubicBezTo>
                  <a:cubicBezTo>
                    <a:pt x="2875" y="7915"/>
                    <a:pt x="2875" y="7915"/>
                    <a:pt x="2854" y="7894"/>
                  </a:cubicBezTo>
                  <a:cubicBezTo>
                    <a:pt x="2854" y="7894"/>
                    <a:pt x="2851" y="7888"/>
                    <a:pt x="2851" y="7888"/>
                  </a:cubicBezTo>
                  <a:lnTo>
                    <a:pt x="2854" y="7883"/>
                  </a:lnTo>
                  <a:lnTo>
                    <a:pt x="2815" y="7792"/>
                  </a:lnTo>
                  <a:lnTo>
                    <a:pt x="2807" y="7804"/>
                  </a:lnTo>
                  <a:cubicBezTo>
                    <a:pt x="2793" y="7775"/>
                    <a:pt x="2789" y="7772"/>
                    <a:pt x="2770" y="7790"/>
                  </a:cubicBezTo>
                  <a:cubicBezTo>
                    <a:pt x="2770" y="7790"/>
                    <a:pt x="2770" y="7791"/>
                    <a:pt x="2729" y="7811"/>
                  </a:cubicBezTo>
                  <a:cubicBezTo>
                    <a:pt x="2729" y="7811"/>
                    <a:pt x="2729" y="7811"/>
                    <a:pt x="2541" y="8040"/>
                  </a:cubicBezTo>
                  <a:cubicBezTo>
                    <a:pt x="2541" y="8040"/>
                    <a:pt x="2541" y="8040"/>
                    <a:pt x="2458" y="8061"/>
                  </a:cubicBezTo>
                  <a:cubicBezTo>
                    <a:pt x="2458" y="8061"/>
                    <a:pt x="2458" y="8061"/>
                    <a:pt x="2416" y="8082"/>
                  </a:cubicBezTo>
                  <a:cubicBezTo>
                    <a:pt x="2416" y="8082"/>
                    <a:pt x="2414" y="8060"/>
                    <a:pt x="2414" y="8060"/>
                  </a:cubicBezTo>
                  <a:lnTo>
                    <a:pt x="2402" y="7560"/>
                  </a:lnTo>
                  <a:lnTo>
                    <a:pt x="2363" y="7482"/>
                  </a:lnTo>
                  <a:lnTo>
                    <a:pt x="2354" y="7437"/>
                  </a:lnTo>
                  <a:cubicBezTo>
                    <a:pt x="2354" y="7422"/>
                    <a:pt x="2354" y="7437"/>
                    <a:pt x="2354" y="7394"/>
                  </a:cubicBezTo>
                  <a:cubicBezTo>
                    <a:pt x="2354" y="7394"/>
                    <a:pt x="2354" y="7394"/>
                    <a:pt x="2396" y="7394"/>
                  </a:cubicBezTo>
                  <a:cubicBezTo>
                    <a:pt x="2396" y="7394"/>
                    <a:pt x="2395" y="7395"/>
                    <a:pt x="2416" y="7374"/>
                  </a:cubicBezTo>
                  <a:cubicBezTo>
                    <a:pt x="2416" y="7374"/>
                    <a:pt x="2416" y="7374"/>
                    <a:pt x="2583" y="7186"/>
                  </a:cubicBezTo>
                  <a:cubicBezTo>
                    <a:pt x="2583" y="7186"/>
                    <a:pt x="2583" y="7187"/>
                    <a:pt x="2812" y="6957"/>
                  </a:cubicBezTo>
                  <a:cubicBezTo>
                    <a:pt x="2812" y="6957"/>
                    <a:pt x="2812" y="6957"/>
                    <a:pt x="2979" y="6811"/>
                  </a:cubicBezTo>
                  <a:close/>
                  <a:moveTo>
                    <a:pt x="9196" y="6827"/>
                  </a:moveTo>
                  <a:lnTo>
                    <a:pt x="9192" y="6837"/>
                  </a:lnTo>
                  <a:lnTo>
                    <a:pt x="9313" y="7123"/>
                  </a:lnTo>
                  <a:cubicBezTo>
                    <a:pt x="9311" y="7123"/>
                    <a:pt x="9313" y="7123"/>
                    <a:pt x="9311" y="7123"/>
                  </a:cubicBezTo>
                  <a:cubicBezTo>
                    <a:pt x="9311" y="7123"/>
                    <a:pt x="9311" y="7124"/>
                    <a:pt x="9186" y="6832"/>
                  </a:cubicBezTo>
                  <a:cubicBezTo>
                    <a:pt x="9186" y="6832"/>
                    <a:pt x="9195" y="6827"/>
                    <a:pt x="9196" y="6827"/>
                  </a:cubicBezTo>
                  <a:close/>
                  <a:moveTo>
                    <a:pt x="5583" y="7080"/>
                  </a:moveTo>
                  <a:lnTo>
                    <a:pt x="5733" y="7392"/>
                  </a:lnTo>
                  <a:lnTo>
                    <a:pt x="5747" y="7412"/>
                  </a:lnTo>
                  <a:cubicBezTo>
                    <a:pt x="5735" y="7400"/>
                    <a:pt x="5747" y="7412"/>
                    <a:pt x="5729" y="7394"/>
                  </a:cubicBezTo>
                  <a:cubicBezTo>
                    <a:pt x="5729" y="7394"/>
                    <a:pt x="5728" y="7394"/>
                    <a:pt x="5582" y="7082"/>
                  </a:cubicBezTo>
                  <a:cubicBezTo>
                    <a:pt x="5582" y="7082"/>
                    <a:pt x="5583" y="7080"/>
                    <a:pt x="5583" y="7080"/>
                  </a:cubicBezTo>
                  <a:close/>
                  <a:moveTo>
                    <a:pt x="8293" y="7085"/>
                  </a:moveTo>
                  <a:lnTo>
                    <a:pt x="8276" y="7121"/>
                  </a:lnTo>
                  <a:lnTo>
                    <a:pt x="8341" y="7250"/>
                  </a:lnTo>
                  <a:lnTo>
                    <a:pt x="8315" y="7289"/>
                  </a:lnTo>
                  <a:lnTo>
                    <a:pt x="8311" y="7304"/>
                  </a:lnTo>
                  <a:cubicBezTo>
                    <a:pt x="8311" y="7297"/>
                    <a:pt x="8311" y="7304"/>
                    <a:pt x="8311" y="7249"/>
                  </a:cubicBezTo>
                  <a:cubicBezTo>
                    <a:pt x="8311" y="7249"/>
                    <a:pt x="8311" y="7248"/>
                    <a:pt x="8269" y="7123"/>
                  </a:cubicBezTo>
                  <a:cubicBezTo>
                    <a:pt x="8269" y="7123"/>
                    <a:pt x="8293" y="7085"/>
                    <a:pt x="8293" y="7085"/>
                  </a:cubicBezTo>
                  <a:close/>
                  <a:moveTo>
                    <a:pt x="5520" y="7165"/>
                  </a:moveTo>
                  <a:cubicBezTo>
                    <a:pt x="5520" y="7165"/>
                    <a:pt x="5520" y="7165"/>
                    <a:pt x="5645" y="7436"/>
                  </a:cubicBezTo>
                  <a:cubicBezTo>
                    <a:pt x="5645" y="7436"/>
                    <a:pt x="5645" y="7436"/>
                    <a:pt x="5666" y="7478"/>
                  </a:cubicBezTo>
                  <a:cubicBezTo>
                    <a:pt x="5666" y="7478"/>
                    <a:pt x="5666" y="7477"/>
                    <a:pt x="5771" y="7581"/>
                  </a:cubicBezTo>
                  <a:cubicBezTo>
                    <a:pt x="5771" y="7581"/>
                    <a:pt x="5771" y="7581"/>
                    <a:pt x="5771" y="7623"/>
                  </a:cubicBezTo>
                  <a:cubicBezTo>
                    <a:pt x="5771" y="7623"/>
                    <a:pt x="5770" y="7624"/>
                    <a:pt x="5936" y="7645"/>
                  </a:cubicBezTo>
                  <a:cubicBezTo>
                    <a:pt x="5936" y="7644"/>
                    <a:pt x="5936" y="7645"/>
                    <a:pt x="5978" y="7957"/>
                  </a:cubicBezTo>
                  <a:cubicBezTo>
                    <a:pt x="5978" y="7957"/>
                    <a:pt x="5979" y="7957"/>
                    <a:pt x="5999" y="7999"/>
                  </a:cubicBezTo>
                  <a:cubicBezTo>
                    <a:pt x="5999" y="7999"/>
                    <a:pt x="5999" y="7998"/>
                    <a:pt x="6270" y="8165"/>
                  </a:cubicBezTo>
                  <a:cubicBezTo>
                    <a:pt x="6270" y="8165"/>
                    <a:pt x="6270" y="8165"/>
                    <a:pt x="6228" y="8186"/>
                  </a:cubicBezTo>
                  <a:cubicBezTo>
                    <a:pt x="6228" y="8186"/>
                    <a:pt x="6228" y="8186"/>
                    <a:pt x="6020" y="9082"/>
                  </a:cubicBezTo>
                  <a:cubicBezTo>
                    <a:pt x="6020" y="9082"/>
                    <a:pt x="6020" y="9081"/>
                    <a:pt x="5666" y="9019"/>
                  </a:cubicBezTo>
                  <a:cubicBezTo>
                    <a:pt x="5666" y="9019"/>
                    <a:pt x="5665" y="9019"/>
                    <a:pt x="5061" y="8873"/>
                  </a:cubicBezTo>
                  <a:cubicBezTo>
                    <a:pt x="5061" y="8873"/>
                    <a:pt x="5061" y="8873"/>
                    <a:pt x="4666" y="8728"/>
                  </a:cubicBezTo>
                  <a:cubicBezTo>
                    <a:pt x="4666" y="8728"/>
                    <a:pt x="4666" y="8728"/>
                    <a:pt x="4812" y="8499"/>
                  </a:cubicBezTo>
                  <a:cubicBezTo>
                    <a:pt x="4812" y="8499"/>
                    <a:pt x="4812" y="8499"/>
                    <a:pt x="4916" y="8311"/>
                  </a:cubicBezTo>
                  <a:cubicBezTo>
                    <a:pt x="4916" y="8311"/>
                    <a:pt x="4916" y="8311"/>
                    <a:pt x="4958" y="8332"/>
                  </a:cubicBezTo>
                  <a:cubicBezTo>
                    <a:pt x="4958" y="8332"/>
                    <a:pt x="4957" y="8332"/>
                    <a:pt x="5061" y="8332"/>
                  </a:cubicBezTo>
                  <a:cubicBezTo>
                    <a:pt x="5103" y="8311"/>
                    <a:pt x="5103" y="8311"/>
                    <a:pt x="5103" y="8311"/>
                  </a:cubicBezTo>
                  <a:cubicBezTo>
                    <a:pt x="5103" y="8311"/>
                    <a:pt x="5104" y="8311"/>
                    <a:pt x="5083" y="8290"/>
                  </a:cubicBezTo>
                  <a:cubicBezTo>
                    <a:pt x="5083" y="8290"/>
                    <a:pt x="5083" y="8271"/>
                    <a:pt x="5083" y="8271"/>
                  </a:cubicBezTo>
                  <a:lnTo>
                    <a:pt x="5087" y="8271"/>
                  </a:lnTo>
                  <a:lnTo>
                    <a:pt x="5083" y="8250"/>
                  </a:lnTo>
                  <a:cubicBezTo>
                    <a:pt x="5083" y="8241"/>
                    <a:pt x="5083" y="8251"/>
                    <a:pt x="5083" y="8186"/>
                  </a:cubicBezTo>
                  <a:cubicBezTo>
                    <a:pt x="5083" y="8186"/>
                    <a:pt x="5083" y="8185"/>
                    <a:pt x="5124" y="8165"/>
                  </a:cubicBezTo>
                  <a:cubicBezTo>
                    <a:pt x="5124" y="8165"/>
                    <a:pt x="5124" y="8165"/>
                    <a:pt x="5228" y="8061"/>
                  </a:cubicBezTo>
                  <a:cubicBezTo>
                    <a:pt x="5228" y="8061"/>
                    <a:pt x="5228" y="8061"/>
                    <a:pt x="5312" y="8040"/>
                  </a:cubicBezTo>
                  <a:cubicBezTo>
                    <a:pt x="5353" y="8020"/>
                    <a:pt x="5353" y="8019"/>
                    <a:pt x="5353" y="8019"/>
                  </a:cubicBezTo>
                  <a:cubicBezTo>
                    <a:pt x="5353" y="8019"/>
                    <a:pt x="5354" y="8019"/>
                    <a:pt x="5333" y="7977"/>
                  </a:cubicBezTo>
                  <a:cubicBezTo>
                    <a:pt x="5333" y="7977"/>
                    <a:pt x="5318" y="7948"/>
                    <a:pt x="5317" y="7947"/>
                  </a:cubicBezTo>
                  <a:lnTo>
                    <a:pt x="5268" y="7818"/>
                  </a:lnTo>
                  <a:lnTo>
                    <a:pt x="5253" y="7818"/>
                  </a:lnTo>
                  <a:cubicBezTo>
                    <a:pt x="5250" y="7812"/>
                    <a:pt x="5253" y="7818"/>
                    <a:pt x="5250" y="7811"/>
                  </a:cubicBezTo>
                  <a:cubicBezTo>
                    <a:pt x="5250" y="7811"/>
                    <a:pt x="5249" y="7811"/>
                    <a:pt x="5228" y="7770"/>
                  </a:cubicBezTo>
                  <a:cubicBezTo>
                    <a:pt x="5228" y="7770"/>
                    <a:pt x="5228" y="7769"/>
                    <a:pt x="5186" y="7790"/>
                  </a:cubicBezTo>
                  <a:cubicBezTo>
                    <a:pt x="5186" y="7790"/>
                    <a:pt x="5187" y="7790"/>
                    <a:pt x="5312" y="7457"/>
                  </a:cubicBezTo>
                  <a:cubicBezTo>
                    <a:pt x="5312" y="7457"/>
                    <a:pt x="5312" y="7457"/>
                    <a:pt x="5520" y="7165"/>
                  </a:cubicBezTo>
                  <a:close/>
                  <a:moveTo>
                    <a:pt x="2826" y="7260"/>
                  </a:moveTo>
                  <a:lnTo>
                    <a:pt x="2556" y="7695"/>
                  </a:lnTo>
                  <a:cubicBezTo>
                    <a:pt x="2542" y="7706"/>
                    <a:pt x="2556" y="7695"/>
                    <a:pt x="2541" y="7707"/>
                  </a:cubicBezTo>
                  <a:cubicBezTo>
                    <a:pt x="2541" y="7707"/>
                    <a:pt x="2705" y="7449"/>
                    <a:pt x="2826" y="7260"/>
                  </a:cubicBezTo>
                  <a:close/>
                  <a:moveTo>
                    <a:pt x="8293" y="7365"/>
                  </a:moveTo>
                  <a:lnTo>
                    <a:pt x="8276" y="7418"/>
                  </a:lnTo>
                  <a:lnTo>
                    <a:pt x="8218" y="7501"/>
                  </a:lnTo>
                  <a:cubicBezTo>
                    <a:pt x="8224" y="7487"/>
                    <a:pt x="8218" y="7501"/>
                    <a:pt x="8227" y="7478"/>
                  </a:cubicBezTo>
                  <a:cubicBezTo>
                    <a:pt x="8227" y="7478"/>
                    <a:pt x="8254" y="7433"/>
                    <a:pt x="8293" y="7365"/>
                  </a:cubicBezTo>
                  <a:close/>
                  <a:moveTo>
                    <a:pt x="670" y="7488"/>
                  </a:moveTo>
                  <a:lnTo>
                    <a:pt x="646" y="7547"/>
                  </a:lnTo>
                  <a:lnTo>
                    <a:pt x="640" y="7566"/>
                  </a:lnTo>
                  <a:cubicBezTo>
                    <a:pt x="645" y="7543"/>
                    <a:pt x="641" y="7566"/>
                    <a:pt x="646" y="7541"/>
                  </a:cubicBezTo>
                  <a:cubicBezTo>
                    <a:pt x="646" y="7541"/>
                    <a:pt x="670" y="7488"/>
                    <a:pt x="670" y="7488"/>
                  </a:cubicBezTo>
                  <a:close/>
                  <a:moveTo>
                    <a:pt x="5994" y="7559"/>
                  </a:moveTo>
                  <a:lnTo>
                    <a:pt x="6004" y="7560"/>
                  </a:lnTo>
                  <a:lnTo>
                    <a:pt x="6068" y="7920"/>
                  </a:lnTo>
                  <a:cubicBezTo>
                    <a:pt x="6062" y="7915"/>
                    <a:pt x="6068" y="7920"/>
                    <a:pt x="6061" y="7915"/>
                  </a:cubicBezTo>
                  <a:cubicBezTo>
                    <a:pt x="6061" y="7915"/>
                    <a:pt x="6062" y="7915"/>
                    <a:pt x="5999" y="7561"/>
                  </a:cubicBezTo>
                  <a:cubicBezTo>
                    <a:pt x="5999" y="7561"/>
                    <a:pt x="5994" y="7559"/>
                    <a:pt x="5994" y="7559"/>
                  </a:cubicBezTo>
                  <a:close/>
                  <a:moveTo>
                    <a:pt x="10769" y="7686"/>
                  </a:moveTo>
                  <a:cubicBezTo>
                    <a:pt x="10769" y="7686"/>
                    <a:pt x="10769" y="7686"/>
                    <a:pt x="10810" y="7707"/>
                  </a:cubicBezTo>
                  <a:cubicBezTo>
                    <a:pt x="10810" y="7707"/>
                    <a:pt x="10810" y="7706"/>
                    <a:pt x="10810" y="7894"/>
                  </a:cubicBezTo>
                  <a:cubicBezTo>
                    <a:pt x="10810" y="7894"/>
                    <a:pt x="10811" y="7894"/>
                    <a:pt x="10832" y="7936"/>
                  </a:cubicBezTo>
                  <a:cubicBezTo>
                    <a:pt x="10832" y="7936"/>
                    <a:pt x="10831" y="7935"/>
                    <a:pt x="10936" y="8165"/>
                  </a:cubicBezTo>
                  <a:cubicBezTo>
                    <a:pt x="10936" y="8165"/>
                    <a:pt x="10935" y="8165"/>
                    <a:pt x="10518" y="8811"/>
                  </a:cubicBezTo>
                  <a:cubicBezTo>
                    <a:pt x="10518" y="8811"/>
                    <a:pt x="10519" y="8811"/>
                    <a:pt x="10311" y="8895"/>
                  </a:cubicBezTo>
                  <a:cubicBezTo>
                    <a:pt x="10311" y="8895"/>
                    <a:pt x="10332" y="8935"/>
                    <a:pt x="10353" y="8977"/>
                  </a:cubicBezTo>
                  <a:cubicBezTo>
                    <a:pt x="10353" y="8977"/>
                    <a:pt x="10352" y="8977"/>
                    <a:pt x="10456" y="9206"/>
                  </a:cubicBezTo>
                  <a:cubicBezTo>
                    <a:pt x="10456" y="9206"/>
                    <a:pt x="10457" y="9207"/>
                    <a:pt x="10436" y="9665"/>
                  </a:cubicBezTo>
                  <a:cubicBezTo>
                    <a:pt x="10436" y="9665"/>
                    <a:pt x="10435" y="9665"/>
                    <a:pt x="9810" y="8311"/>
                  </a:cubicBezTo>
                  <a:cubicBezTo>
                    <a:pt x="9810" y="8311"/>
                    <a:pt x="9811" y="8311"/>
                    <a:pt x="10186" y="8103"/>
                  </a:cubicBezTo>
                  <a:cubicBezTo>
                    <a:pt x="10186" y="8103"/>
                    <a:pt x="10185" y="8103"/>
                    <a:pt x="10560" y="7874"/>
                  </a:cubicBezTo>
                  <a:cubicBezTo>
                    <a:pt x="10560" y="7874"/>
                    <a:pt x="10560" y="7874"/>
                    <a:pt x="10769" y="7686"/>
                  </a:cubicBezTo>
                  <a:close/>
                  <a:moveTo>
                    <a:pt x="4770" y="7707"/>
                  </a:moveTo>
                  <a:cubicBezTo>
                    <a:pt x="4770" y="7707"/>
                    <a:pt x="4772" y="7707"/>
                    <a:pt x="4772" y="7707"/>
                  </a:cubicBezTo>
                  <a:lnTo>
                    <a:pt x="4751" y="7766"/>
                  </a:lnTo>
                  <a:cubicBezTo>
                    <a:pt x="4757" y="7750"/>
                    <a:pt x="4751" y="7766"/>
                    <a:pt x="4770" y="7707"/>
                  </a:cubicBezTo>
                  <a:close/>
                  <a:moveTo>
                    <a:pt x="8418" y="7728"/>
                  </a:moveTo>
                  <a:lnTo>
                    <a:pt x="8413" y="7765"/>
                  </a:lnTo>
                  <a:cubicBezTo>
                    <a:pt x="8408" y="7754"/>
                    <a:pt x="8403" y="7748"/>
                    <a:pt x="8399" y="7742"/>
                  </a:cubicBezTo>
                  <a:lnTo>
                    <a:pt x="8418" y="7728"/>
                  </a:lnTo>
                  <a:close/>
                  <a:moveTo>
                    <a:pt x="7994" y="7789"/>
                  </a:moveTo>
                  <a:lnTo>
                    <a:pt x="7941" y="7857"/>
                  </a:lnTo>
                  <a:lnTo>
                    <a:pt x="7979" y="7934"/>
                  </a:lnTo>
                  <a:lnTo>
                    <a:pt x="7988" y="7957"/>
                  </a:lnTo>
                  <a:cubicBezTo>
                    <a:pt x="7987" y="7954"/>
                    <a:pt x="7989" y="7957"/>
                    <a:pt x="7936" y="7852"/>
                  </a:cubicBezTo>
                  <a:cubicBezTo>
                    <a:pt x="7936" y="7852"/>
                    <a:pt x="7991" y="7792"/>
                    <a:pt x="7994" y="7789"/>
                  </a:cubicBezTo>
                  <a:close/>
                  <a:moveTo>
                    <a:pt x="21142" y="7811"/>
                  </a:moveTo>
                  <a:cubicBezTo>
                    <a:pt x="21142" y="7811"/>
                    <a:pt x="21141" y="7811"/>
                    <a:pt x="21287" y="8206"/>
                  </a:cubicBezTo>
                  <a:cubicBezTo>
                    <a:pt x="21287" y="8206"/>
                    <a:pt x="21287" y="8207"/>
                    <a:pt x="21371" y="8811"/>
                  </a:cubicBezTo>
                  <a:cubicBezTo>
                    <a:pt x="21371" y="8811"/>
                    <a:pt x="21370" y="8810"/>
                    <a:pt x="21474" y="9331"/>
                  </a:cubicBezTo>
                  <a:cubicBezTo>
                    <a:pt x="21474" y="9331"/>
                    <a:pt x="21475" y="9331"/>
                    <a:pt x="21496" y="10102"/>
                  </a:cubicBezTo>
                  <a:cubicBezTo>
                    <a:pt x="21496" y="10102"/>
                    <a:pt x="21496" y="10102"/>
                    <a:pt x="21496" y="10852"/>
                  </a:cubicBezTo>
                  <a:cubicBezTo>
                    <a:pt x="21496" y="10852"/>
                    <a:pt x="21496" y="10852"/>
                    <a:pt x="21496" y="11435"/>
                  </a:cubicBezTo>
                  <a:cubicBezTo>
                    <a:pt x="21496" y="11435"/>
                    <a:pt x="21496" y="11435"/>
                    <a:pt x="21267" y="10872"/>
                  </a:cubicBezTo>
                  <a:cubicBezTo>
                    <a:pt x="21267" y="10872"/>
                    <a:pt x="21267" y="10873"/>
                    <a:pt x="20955" y="10165"/>
                  </a:cubicBezTo>
                  <a:cubicBezTo>
                    <a:pt x="20955" y="10165"/>
                    <a:pt x="20955" y="10164"/>
                    <a:pt x="20955" y="9956"/>
                  </a:cubicBezTo>
                  <a:cubicBezTo>
                    <a:pt x="20955" y="9956"/>
                    <a:pt x="20954" y="9956"/>
                    <a:pt x="21017" y="9582"/>
                  </a:cubicBezTo>
                  <a:cubicBezTo>
                    <a:pt x="21017" y="9582"/>
                    <a:pt x="21016" y="9581"/>
                    <a:pt x="21079" y="9186"/>
                  </a:cubicBezTo>
                  <a:cubicBezTo>
                    <a:pt x="21079" y="9186"/>
                    <a:pt x="21079" y="9185"/>
                    <a:pt x="21162" y="8748"/>
                  </a:cubicBezTo>
                  <a:cubicBezTo>
                    <a:pt x="21162" y="8748"/>
                    <a:pt x="21162" y="8748"/>
                    <a:pt x="21162" y="8373"/>
                  </a:cubicBezTo>
                  <a:cubicBezTo>
                    <a:pt x="21162" y="8373"/>
                    <a:pt x="21162" y="8373"/>
                    <a:pt x="21162" y="7936"/>
                  </a:cubicBezTo>
                  <a:cubicBezTo>
                    <a:pt x="21162" y="7936"/>
                    <a:pt x="21163" y="7936"/>
                    <a:pt x="21142" y="7811"/>
                  </a:cubicBezTo>
                  <a:close/>
                  <a:moveTo>
                    <a:pt x="10914" y="7832"/>
                  </a:moveTo>
                  <a:lnTo>
                    <a:pt x="10922" y="7913"/>
                  </a:lnTo>
                  <a:cubicBezTo>
                    <a:pt x="10915" y="7896"/>
                    <a:pt x="10922" y="7913"/>
                    <a:pt x="10914" y="7894"/>
                  </a:cubicBezTo>
                  <a:cubicBezTo>
                    <a:pt x="10914" y="7894"/>
                    <a:pt x="10914" y="7839"/>
                    <a:pt x="10914" y="7832"/>
                  </a:cubicBezTo>
                  <a:close/>
                  <a:moveTo>
                    <a:pt x="2750" y="7874"/>
                  </a:moveTo>
                  <a:cubicBezTo>
                    <a:pt x="2750" y="7874"/>
                    <a:pt x="2751" y="7876"/>
                    <a:pt x="2751" y="7876"/>
                  </a:cubicBezTo>
                  <a:lnTo>
                    <a:pt x="2678" y="7973"/>
                  </a:lnTo>
                  <a:cubicBezTo>
                    <a:pt x="2701" y="7941"/>
                    <a:pt x="2678" y="7973"/>
                    <a:pt x="2750" y="7874"/>
                  </a:cubicBezTo>
                  <a:close/>
                  <a:moveTo>
                    <a:pt x="4667" y="7889"/>
                  </a:moveTo>
                  <a:lnTo>
                    <a:pt x="4751" y="8038"/>
                  </a:lnTo>
                  <a:lnTo>
                    <a:pt x="4919" y="8206"/>
                  </a:lnTo>
                  <a:lnTo>
                    <a:pt x="5021" y="8270"/>
                  </a:lnTo>
                  <a:cubicBezTo>
                    <a:pt x="5021" y="8270"/>
                    <a:pt x="5021" y="8269"/>
                    <a:pt x="4979" y="8248"/>
                  </a:cubicBezTo>
                  <a:cubicBezTo>
                    <a:pt x="4979" y="8248"/>
                    <a:pt x="4978" y="8249"/>
                    <a:pt x="4916" y="8228"/>
                  </a:cubicBezTo>
                  <a:cubicBezTo>
                    <a:pt x="4916" y="8228"/>
                    <a:pt x="4916" y="8228"/>
                    <a:pt x="4874" y="8228"/>
                  </a:cubicBezTo>
                  <a:cubicBezTo>
                    <a:pt x="4874" y="8228"/>
                    <a:pt x="4874" y="8227"/>
                    <a:pt x="4749" y="8061"/>
                  </a:cubicBezTo>
                  <a:cubicBezTo>
                    <a:pt x="4749" y="8061"/>
                    <a:pt x="4749" y="8060"/>
                    <a:pt x="4666" y="7894"/>
                  </a:cubicBezTo>
                  <a:cubicBezTo>
                    <a:pt x="4666" y="7894"/>
                    <a:pt x="4667" y="7889"/>
                    <a:pt x="4667" y="7889"/>
                  </a:cubicBezTo>
                  <a:close/>
                  <a:moveTo>
                    <a:pt x="19225" y="7894"/>
                  </a:moveTo>
                  <a:cubicBezTo>
                    <a:pt x="19225" y="7894"/>
                    <a:pt x="19225" y="7894"/>
                    <a:pt x="19600" y="8290"/>
                  </a:cubicBezTo>
                  <a:cubicBezTo>
                    <a:pt x="19600" y="8290"/>
                    <a:pt x="19600" y="8290"/>
                    <a:pt x="19996" y="8728"/>
                  </a:cubicBezTo>
                  <a:cubicBezTo>
                    <a:pt x="19996" y="8728"/>
                    <a:pt x="19996" y="8727"/>
                    <a:pt x="20350" y="9289"/>
                  </a:cubicBezTo>
                  <a:cubicBezTo>
                    <a:pt x="20350" y="9289"/>
                    <a:pt x="20350" y="9290"/>
                    <a:pt x="20621" y="9769"/>
                  </a:cubicBezTo>
                  <a:cubicBezTo>
                    <a:pt x="20621" y="9769"/>
                    <a:pt x="20621" y="9768"/>
                    <a:pt x="20850" y="10143"/>
                  </a:cubicBezTo>
                  <a:cubicBezTo>
                    <a:pt x="20850" y="10143"/>
                    <a:pt x="20851" y="10144"/>
                    <a:pt x="20642" y="11019"/>
                  </a:cubicBezTo>
                  <a:cubicBezTo>
                    <a:pt x="20642" y="11019"/>
                    <a:pt x="20642" y="11018"/>
                    <a:pt x="20288" y="11810"/>
                  </a:cubicBezTo>
                  <a:cubicBezTo>
                    <a:pt x="20288" y="11810"/>
                    <a:pt x="20287" y="11810"/>
                    <a:pt x="19975" y="12393"/>
                  </a:cubicBezTo>
                  <a:cubicBezTo>
                    <a:pt x="19975" y="12393"/>
                    <a:pt x="19975" y="12393"/>
                    <a:pt x="19559" y="13060"/>
                  </a:cubicBezTo>
                  <a:cubicBezTo>
                    <a:pt x="19559" y="13060"/>
                    <a:pt x="19559" y="13060"/>
                    <a:pt x="19101" y="12164"/>
                  </a:cubicBezTo>
                  <a:cubicBezTo>
                    <a:pt x="19101" y="12164"/>
                    <a:pt x="19100" y="12164"/>
                    <a:pt x="18642" y="11248"/>
                  </a:cubicBezTo>
                  <a:cubicBezTo>
                    <a:pt x="18642" y="11248"/>
                    <a:pt x="18642" y="11247"/>
                    <a:pt x="18059" y="10498"/>
                  </a:cubicBezTo>
                  <a:cubicBezTo>
                    <a:pt x="18059" y="10498"/>
                    <a:pt x="18059" y="10498"/>
                    <a:pt x="18205" y="10290"/>
                  </a:cubicBezTo>
                  <a:cubicBezTo>
                    <a:pt x="18205" y="10290"/>
                    <a:pt x="18205" y="10289"/>
                    <a:pt x="18559" y="9644"/>
                  </a:cubicBezTo>
                  <a:cubicBezTo>
                    <a:pt x="18559" y="9644"/>
                    <a:pt x="18559" y="9643"/>
                    <a:pt x="18851" y="9019"/>
                  </a:cubicBezTo>
                  <a:cubicBezTo>
                    <a:pt x="18851" y="9019"/>
                    <a:pt x="18850" y="9019"/>
                    <a:pt x="19121" y="8373"/>
                  </a:cubicBezTo>
                  <a:cubicBezTo>
                    <a:pt x="19121" y="8373"/>
                    <a:pt x="19121" y="8373"/>
                    <a:pt x="19225" y="7894"/>
                  </a:cubicBezTo>
                  <a:close/>
                  <a:moveTo>
                    <a:pt x="3541" y="7936"/>
                  </a:moveTo>
                  <a:cubicBezTo>
                    <a:pt x="3541" y="7936"/>
                    <a:pt x="3542" y="7936"/>
                    <a:pt x="3708" y="8103"/>
                  </a:cubicBezTo>
                  <a:cubicBezTo>
                    <a:pt x="3708" y="8103"/>
                    <a:pt x="3708" y="8102"/>
                    <a:pt x="4021" y="8435"/>
                  </a:cubicBezTo>
                  <a:cubicBezTo>
                    <a:pt x="4021" y="8435"/>
                    <a:pt x="4020" y="8436"/>
                    <a:pt x="4291" y="8644"/>
                  </a:cubicBezTo>
                  <a:cubicBezTo>
                    <a:pt x="4291" y="8644"/>
                    <a:pt x="4292" y="8644"/>
                    <a:pt x="4583" y="8748"/>
                  </a:cubicBezTo>
                  <a:cubicBezTo>
                    <a:pt x="4583" y="8748"/>
                    <a:pt x="4582" y="8749"/>
                    <a:pt x="4270" y="9436"/>
                  </a:cubicBezTo>
                  <a:cubicBezTo>
                    <a:pt x="4270" y="9436"/>
                    <a:pt x="4270" y="9435"/>
                    <a:pt x="3896" y="10372"/>
                  </a:cubicBezTo>
                  <a:cubicBezTo>
                    <a:pt x="3896" y="10372"/>
                    <a:pt x="3895" y="10373"/>
                    <a:pt x="3729" y="11019"/>
                  </a:cubicBezTo>
                  <a:cubicBezTo>
                    <a:pt x="3729" y="11019"/>
                    <a:pt x="3728" y="11019"/>
                    <a:pt x="3562" y="11686"/>
                  </a:cubicBezTo>
                  <a:cubicBezTo>
                    <a:pt x="3562" y="11686"/>
                    <a:pt x="3562" y="11685"/>
                    <a:pt x="3478" y="12247"/>
                  </a:cubicBezTo>
                  <a:cubicBezTo>
                    <a:pt x="3478" y="12247"/>
                    <a:pt x="3479" y="12247"/>
                    <a:pt x="2979" y="11997"/>
                  </a:cubicBezTo>
                  <a:cubicBezTo>
                    <a:pt x="2979" y="11997"/>
                    <a:pt x="2979" y="11997"/>
                    <a:pt x="2479" y="11622"/>
                  </a:cubicBezTo>
                  <a:cubicBezTo>
                    <a:pt x="2479" y="11622"/>
                    <a:pt x="2479" y="11622"/>
                    <a:pt x="2479" y="11414"/>
                  </a:cubicBezTo>
                  <a:cubicBezTo>
                    <a:pt x="2479" y="11414"/>
                    <a:pt x="2480" y="11414"/>
                    <a:pt x="2605" y="11164"/>
                  </a:cubicBezTo>
                  <a:cubicBezTo>
                    <a:pt x="2646" y="11164"/>
                    <a:pt x="2625" y="11123"/>
                    <a:pt x="2625" y="11123"/>
                  </a:cubicBezTo>
                  <a:cubicBezTo>
                    <a:pt x="2625" y="11123"/>
                    <a:pt x="2613" y="11099"/>
                    <a:pt x="2612" y="11098"/>
                  </a:cubicBezTo>
                  <a:lnTo>
                    <a:pt x="2583" y="11009"/>
                  </a:lnTo>
                  <a:lnTo>
                    <a:pt x="2564" y="10999"/>
                  </a:lnTo>
                  <a:lnTo>
                    <a:pt x="2563" y="10997"/>
                  </a:lnTo>
                  <a:cubicBezTo>
                    <a:pt x="2563" y="10997"/>
                    <a:pt x="2554" y="10993"/>
                    <a:pt x="2130" y="10771"/>
                  </a:cubicBezTo>
                  <a:lnTo>
                    <a:pt x="2117" y="10673"/>
                  </a:lnTo>
                  <a:cubicBezTo>
                    <a:pt x="2116" y="10651"/>
                    <a:pt x="2117" y="10672"/>
                    <a:pt x="2104" y="10498"/>
                  </a:cubicBezTo>
                  <a:cubicBezTo>
                    <a:pt x="2104" y="10498"/>
                    <a:pt x="2104" y="10497"/>
                    <a:pt x="2438" y="10102"/>
                  </a:cubicBezTo>
                  <a:cubicBezTo>
                    <a:pt x="2438" y="10102"/>
                    <a:pt x="2438" y="10102"/>
                    <a:pt x="2563" y="10143"/>
                  </a:cubicBezTo>
                  <a:cubicBezTo>
                    <a:pt x="2563" y="10143"/>
                    <a:pt x="2563" y="10144"/>
                    <a:pt x="2605" y="10123"/>
                  </a:cubicBezTo>
                  <a:cubicBezTo>
                    <a:pt x="2605" y="10123"/>
                    <a:pt x="2604" y="10123"/>
                    <a:pt x="2667" y="10040"/>
                  </a:cubicBezTo>
                  <a:cubicBezTo>
                    <a:pt x="2647" y="10001"/>
                    <a:pt x="2647" y="10001"/>
                    <a:pt x="2647" y="10001"/>
                  </a:cubicBezTo>
                  <a:lnTo>
                    <a:pt x="2643" y="9992"/>
                  </a:lnTo>
                  <a:lnTo>
                    <a:pt x="2583" y="9873"/>
                  </a:lnTo>
                  <a:lnTo>
                    <a:pt x="2567" y="9862"/>
                  </a:lnTo>
                  <a:cubicBezTo>
                    <a:pt x="2564" y="9857"/>
                    <a:pt x="2568" y="9862"/>
                    <a:pt x="2563" y="9852"/>
                  </a:cubicBezTo>
                  <a:cubicBezTo>
                    <a:pt x="2563" y="9852"/>
                    <a:pt x="2562" y="9852"/>
                    <a:pt x="2500" y="9789"/>
                  </a:cubicBezTo>
                  <a:cubicBezTo>
                    <a:pt x="2500" y="9789"/>
                    <a:pt x="2500" y="9790"/>
                    <a:pt x="2500" y="9685"/>
                  </a:cubicBezTo>
                  <a:cubicBezTo>
                    <a:pt x="2500" y="9685"/>
                    <a:pt x="2500" y="9685"/>
                    <a:pt x="2479" y="9644"/>
                  </a:cubicBezTo>
                  <a:cubicBezTo>
                    <a:pt x="2479" y="9644"/>
                    <a:pt x="2479" y="9644"/>
                    <a:pt x="2563" y="9415"/>
                  </a:cubicBezTo>
                  <a:cubicBezTo>
                    <a:pt x="2563" y="9415"/>
                    <a:pt x="2563" y="9415"/>
                    <a:pt x="2750" y="9852"/>
                  </a:cubicBezTo>
                  <a:cubicBezTo>
                    <a:pt x="2771" y="9894"/>
                    <a:pt x="2770" y="9893"/>
                    <a:pt x="2812" y="9873"/>
                  </a:cubicBezTo>
                  <a:cubicBezTo>
                    <a:pt x="2812" y="9873"/>
                    <a:pt x="2812" y="9873"/>
                    <a:pt x="2854" y="9852"/>
                  </a:cubicBezTo>
                  <a:cubicBezTo>
                    <a:pt x="2854" y="9852"/>
                    <a:pt x="2854" y="9852"/>
                    <a:pt x="2875" y="9789"/>
                  </a:cubicBezTo>
                  <a:cubicBezTo>
                    <a:pt x="2875" y="9789"/>
                    <a:pt x="2875" y="9789"/>
                    <a:pt x="2895" y="9644"/>
                  </a:cubicBezTo>
                  <a:cubicBezTo>
                    <a:pt x="2895" y="9644"/>
                    <a:pt x="2896" y="9644"/>
                    <a:pt x="2875" y="9602"/>
                  </a:cubicBezTo>
                  <a:cubicBezTo>
                    <a:pt x="2875" y="9602"/>
                    <a:pt x="2875" y="9602"/>
                    <a:pt x="2854" y="9518"/>
                  </a:cubicBezTo>
                  <a:cubicBezTo>
                    <a:pt x="2854" y="9518"/>
                    <a:pt x="2854" y="9519"/>
                    <a:pt x="2895" y="9498"/>
                  </a:cubicBezTo>
                  <a:cubicBezTo>
                    <a:pt x="2895" y="9498"/>
                    <a:pt x="2896" y="9498"/>
                    <a:pt x="2917" y="9456"/>
                  </a:cubicBezTo>
                  <a:cubicBezTo>
                    <a:pt x="2917" y="9456"/>
                    <a:pt x="2917" y="9456"/>
                    <a:pt x="3000" y="9248"/>
                  </a:cubicBezTo>
                  <a:cubicBezTo>
                    <a:pt x="3000" y="9248"/>
                    <a:pt x="3000" y="9248"/>
                    <a:pt x="3000" y="9206"/>
                  </a:cubicBezTo>
                  <a:cubicBezTo>
                    <a:pt x="3000" y="9206"/>
                    <a:pt x="3000" y="9207"/>
                    <a:pt x="3000" y="9124"/>
                  </a:cubicBezTo>
                  <a:cubicBezTo>
                    <a:pt x="3000" y="9124"/>
                    <a:pt x="3000" y="9123"/>
                    <a:pt x="3104" y="8957"/>
                  </a:cubicBezTo>
                  <a:cubicBezTo>
                    <a:pt x="3104" y="8957"/>
                    <a:pt x="3104" y="8956"/>
                    <a:pt x="3187" y="8935"/>
                  </a:cubicBezTo>
                  <a:cubicBezTo>
                    <a:pt x="3187" y="8935"/>
                    <a:pt x="3187" y="8935"/>
                    <a:pt x="3208" y="8977"/>
                  </a:cubicBezTo>
                  <a:cubicBezTo>
                    <a:pt x="3249" y="8956"/>
                    <a:pt x="3250" y="8956"/>
                    <a:pt x="3291" y="8935"/>
                  </a:cubicBezTo>
                  <a:cubicBezTo>
                    <a:pt x="3291" y="8935"/>
                    <a:pt x="3292" y="8936"/>
                    <a:pt x="3354" y="8853"/>
                  </a:cubicBezTo>
                  <a:cubicBezTo>
                    <a:pt x="3354" y="8853"/>
                    <a:pt x="3353" y="8853"/>
                    <a:pt x="3520" y="8624"/>
                  </a:cubicBezTo>
                  <a:cubicBezTo>
                    <a:pt x="3520" y="8624"/>
                    <a:pt x="3520" y="8623"/>
                    <a:pt x="3562" y="8519"/>
                  </a:cubicBezTo>
                  <a:cubicBezTo>
                    <a:pt x="3562" y="8519"/>
                    <a:pt x="3562" y="8519"/>
                    <a:pt x="3520" y="8290"/>
                  </a:cubicBezTo>
                  <a:cubicBezTo>
                    <a:pt x="3520" y="8290"/>
                    <a:pt x="3521" y="8290"/>
                    <a:pt x="3541" y="8228"/>
                  </a:cubicBezTo>
                  <a:cubicBezTo>
                    <a:pt x="3562" y="8186"/>
                    <a:pt x="3562" y="8186"/>
                    <a:pt x="3520" y="8206"/>
                  </a:cubicBezTo>
                  <a:cubicBezTo>
                    <a:pt x="3508" y="8182"/>
                    <a:pt x="3502" y="8175"/>
                    <a:pt x="3492" y="8175"/>
                  </a:cubicBezTo>
                  <a:lnTo>
                    <a:pt x="3500" y="8167"/>
                  </a:lnTo>
                  <a:lnTo>
                    <a:pt x="3487" y="8176"/>
                  </a:lnTo>
                  <a:cubicBezTo>
                    <a:pt x="3480" y="8177"/>
                    <a:pt x="3474" y="8178"/>
                    <a:pt x="3458" y="8186"/>
                  </a:cubicBezTo>
                  <a:cubicBezTo>
                    <a:pt x="3458" y="8186"/>
                    <a:pt x="3427" y="8217"/>
                    <a:pt x="3416" y="8228"/>
                  </a:cubicBezTo>
                  <a:lnTo>
                    <a:pt x="3358" y="8271"/>
                  </a:lnTo>
                  <a:lnTo>
                    <a:pt x="3354" y="8280"/>
                  </a:lnTo>
                  <a:cubicBezTo>
                    <a:pt x="3349" y="8282"/>
                    <a:pt x="3354" y="8279"/>
                    <a:pt x="3333" y="8290"/>
                  </a:cubicBezTo>
                  <a:cubicBezTo>
                    <a:pt x="3333" y="8290"/>
                    <a:pt x="3333" y="8289"/>
                    <a:pt x="3291" y="8394"/>
                  </a:cubicBezTo>
                  <a:cubicBezTo>
                    <a:pt x="3291" y="8394"/>
                    <a:pt x="3294" y="8402"/>
                    <a:pt x="3311" y="8473"/>
                  </a:cubicBezTo>
                  <a:lnTo>
                    <a:pt x="3295" y="8468"/>
                  </a:lnTo>
                  <a:cubicBezTo>
                    <a:pt x="3290" y="8466"/>
                    <a:pt x="3294" y="8469"/>
                    <a:pt x="3271" y="8457"/>
                  </a:cubicBezTo>
                  <a:cubicBezTo>
                    <a:pt x="3271" y="8457"/>
                    <a:pt x="3248" y="8468"/>
                    <a:pt x="3246" y="8469"/>
                  </a:cubicBezTo>
                  <a:lnTo>
                    <a:pt x="3190" y="8477"/>
                  </a:lnTo>
                  <a:lnTo>
                    <a:pt x="3183" y="8501"/>
                  </a:lnTo>
                  <a:cubicBezTo>
                    <a:pt x="3182" y="8501"/>
                    <a:pt x="3183" y="8500"/>
                    <a:pt x="3146" y="8519"/>
                  </a:cubicBezTo>
                  <a:cubicBezTo>
                    <a:pt x="3146" y="8519"/>
                    <a:pt x="3146" y="8558"/>
                    <a:pt x="3146" y="8590"/>
                  </a:cubicBezTo>
                  <a:lnTo>
                    <a:pt x="3119" y="8624"/>
                  </a:lnTo>
                  <a:cubicBezTo>
                    <a:pt x="3112" y="8624"/>
                    <a:pt x="3119" y="8624"/>
                    <a:pt x="3104" y="8624"/>
                  </a:cubicBezTo>
                  <a:cubicBezTo>
                    <a:pt x="3104" y="8624"/>
                    <a:pt x="3104" y="8623"/>
                    <a:pt x="3021" y="8664"/>
                  </a:cubicBezTo>
                  <a:cubicBezTo>
                    <a:pt x="3021" y="8664"/>
                    <a:pt x="3021" y="8664"/>
                    <a:pt x="3187" y="8394"/>
                  </a:cubicBezTo>
                  <a:cubicBezTo>
                    <a:pt x="3187" y="8394"/>
                    <a:pt x="3187" y="8394"/>
                    <a:pt x="3541" y="7936"/>
                  </a:cubicBezTo>
                  <a:close/>
                  <a:moveTo>
                    <a:pt x="6094" y="7939"/>
                  </a:moveTo>
                  <a:lnTo>
                    <a:pt x="6352" y="8103"/>
                  </a:lnTo>
                  <a:lnTo>
                    <a:pt x="6508" y="8567"/>
                  </a:lnTo>
                  <a:lnTo>
                    <a:pt x="6499" y="8582"/>
                  </a:lnTo>
                  <a:cubicBezTo>
                    <a:pt x="6499" y="8582"/>
                    <a:pt x="6499" y="8581"/>
                    <a:pt x="6353" y="8123"/>
                  </a:cubicBezTo>
                  <a:cubicBezTo>
                    <a:pt x="6353" y="8123"/>
                    <a:pt x="6298" y="8084"/>
                    <a:pt x="6094" y="7939"/>
                  </a:cubicBezTo>
                  <a:close/>
                  <a:moveTo>
                    <a:pt x="7998" y="7982"/>
                  </a:moveTo>
                  <a:lnTo>
                    <a:pt x="8005" y="7999"/>
                  </a:lnTo>
                  <a:lnTo>
                    <a:pt x="8012" y="8006"/>
                  </a:lnTo>
                  <a:cubicBezTo>
                    <a:pt x="8000" y="8018"/>
                    <a:pt x="8012" y="8006"/>
                    <a:pt x="7998" y="8019"/>
                  </a:cubicBezTo>
                  <a:cubicBezTo>
                    <a:pt x="7998" y="8019"/>
                    <a:pt x="7998" y="8011"/>
                    <a:pt x="7998" y="7982"/>
                  </a:cubicBezTo>
                  <a:close/>
                  <a:moveTo>
                    <a:pt x="479" y="8082"/>
                  </a:moveTo>
                  <a:cubicBezTo>
                    <a:pt x="479" y="8082"/>
                    <a:pt x="479" y="8082"/>
                    <a:pt x="563" y="8186"/>
                  </a:cubicBezTo>
                  <a:cubicBezTo>
                    <a:pt x="563" y="8186"/>
                    <a:pt x="563" y="8186"/>
                    <a:pt x="542" y="8540"/>
                  </a:cubicBezTo>
                  <a:cubicBezTo>
                    <a:pt x="542" y="8540"/>
                    <a:pt x="542" y="8540"/>
                    <a:pt x="563" y="8582"/>
                  </a:cubicBezTo>
                  <a:cubicBezTo>
                    <a:pt x="563" y="8582"/>
                    <a:pt x="563" y="8581"/>
                    <a:pt x="584" y="8664"/>
                  </a:cubicBezTo>
                  <a:cubicBezTo>
                    <a:pt x="584" y="8664"/>
                    <a:pt x="584" y="8664"/>
                    <a:pt x="604" y="8706"/>
                  </a:cubicBezTo>
                  <a:cubicBezTo>
                    <a:pt x="604" y="8706"/>
                    <a:pt x="605" y="8706"/>
                    <a:pt x="729" y="8748"/>
                  </a:cubicBezTo>
                  <a:cubicBezTo>
                    <a:pt x="729" y="8748"/>
                    <a:pt x="729" y="8749"/>
                    <a:pt x="833" y="9082"/>
                  </a:cubicBezTo>
                  <a:cubicBezTo>
                    <a:pt x="833" y="9082"/>
                    <a:pt x="834" y="9081"/>
                    <a:pt x="667" y="9248"/>
                  </a:cubicBezTo>
                  <a:cubicBezTo>
                    <a:pt x="667" y="9248"/>
                    <a:pt x="667" y="9248"/>
                    <a:pt x="604" y="9415"/>
                  </a:cubicBezTo>
                  <a:cubicBezTo>
                    <a:pt x="604" y="9415"/>
                    <a:pt x="605" y="9415"/>
                    <a:pt x="626" y="9456"/>
                  </a:cubicBezTo>
                  <a:cubicBezTo>
                    <a:pt x="626" y="9456"/>
                    <a:pt x="626" y="9457"/>
                    <a:pt x="667" y="9436"/>
                  </a:cubicBezTo>
                  <a:cubicBezTo>
                    <a:pt x="667" y="9436"/>
                    <a:pt x="667" y="9436"/>
                    <a:pt x="771" y="9436"/>
                  </a:cubicBezTo>
                  <a:cubicBezTo>
                    <a:pt x="771" y="9436"/>
                    <a:pt x="772" y="9436"/>
                    <a:pt x="626" y="9852"/>
                  </a:cubicBezTo>
                  <a:cubicBezTo>
                    <a:pt x="626" y="9852"/>
                    <a:pt x="601" y="9906"/>
                    <a:pt x="537" y="10048"/>
                  </a:cubicBezTo>
                  <a:lnTo>
                    <a:pt x="469" y="9870"/>
                  </a:lnTo>
                  <a:cubicBezTo>
                    <a:pt x="462" y="9842"/>
                    <a:pt x="469" y="9870"/>
                    <a:pt x="459" y="9831"/>
                  </a:cubicBezTo>
                  <a:cubicBezTo>
                    <a:pt x="459" y="9831"/>
                    <a:pt x="426" y="9704"/>
                    <a:pt x="423" y="9692"/>
                  </a:cubicBezTo>
                  <a:lnTo>
                    <a:pt x="362" y="9330"/>
                  </a:lnTo>
                  <a:lnTo>
                    <a:pt x="274" y="9191"/>
                  </a:lnTo>
                  <a:cubicBezTo>
                    <a:pt x="272" y="9186"/>
                    <a:pt x="274" y="9191"/>
                    <a:pt x="272" y="9186"/>
                  </a:cubicBezTo>
                  <a:cubicBezTo>
                    <a:pt x="272" y="9186"/>
                    <a:pt x="271" y="9186"/>
                    <a:pt x="292" y="8853"/>
                  </a:cubicBezTo>
                  <a:cubicBezTo>
                    <a:pt x="292" y="8853"/>
                    <a:pt x="292" y="8853"/>
                    <a:pt x="437" y="8353"/>
                  </a:cubicBezTo>
                  <a:cubicBezTo>
                    <a:pt x="437" y="8353"/>
                    <a:pt x="438" y="8353"/>
                    <a:pt x="479" y="8082"/>
                  </a:cubicBezTo>
                  <a:close/>
                  <a:moveTo>
                    <a:pt x="8254" y="8123"/>
                  </a:moveTo>
                  <a:lnTo>
                    <a:pt x="8224" y="8257"/>
                  </a:lnTo>
                  <a:lnTo>
                    <a:pt x="8224" y="8351"/>
                  </a:lnTo>
                  <a:cubicBezTo>
                    <a:pt x="8211" y="8353"/>
                    <a:pt x="8224" y="8351"/>
                    <a:pt x="8207" y="8353"/>
                  </a:cubicBezTo>
                  <a:cubicBezTo>
                    <a:pt x="8207" y="8353"/>
                    <a:pt x="8207" y="8352"/>
                    <a:pt x="8207" y="8248"/>
                  </a:cubicBezTo>
                  <a:cubicBezTo>
                    <a:pt x="8207" y="8248"/>
                    <a:pt x="8227" y="8195"/>
                    <a:pt x="8254" y="8123"/>
                  </a:cubicBezTo>
                  <a:close/>
                  <a:moveTo>
                    <a:pt x="646" y="8154"/>
                  </a:moveTo>
                  <a:lnTo>
                    <a:pt x="646" y="8541"/>
                  </a:lnTo>
                  <a:lnTo>
                    <a:pt x="670" y="8625"/>
                  </a:lnTo>
                  <a:cubicBezTo>
                    <a:pt x="667" y="8624"/>
                    <a:pt x="670" y="8625"/>
                    <a:pt x="667" y="8624"/>
                  </a:cubicBezTo>
                  <a:cubicBezTo>
                    <a:pt x="667" y="8624"/>
                    <a:pt x="667" y="8624"/>
                    <a:pt x="626" y="8540"/>
                  </a:cubicBezTo>
                  <a:cubicBezTo>
                    <a:pt x="626" y="8540"/>
                    <a:pt x="627" y="8521"/>
                    <a:pt x="646" y="8154"/>
                  </a:cubicBezTo>
                  <a:close/>
                  <a:moveTo>
                    <a:pt x="8560" y="8154"/>
                  </a:moveTo>
                  <a:lnTo>
                    <a:pt x="8522" y="8297"/>
                  </a:lnTo>
                  <a:lnTo>
                    <a:pt x="8516" y="8300"/>
                  </a:lnTo>
                  <a:cubicBezTo>
                    <a:pt x="8518" y="8293"/>
                    <a:pt x="8516" y="8300"/>
                    <a:pt x="8519" y="8290"/>
                  </a:cubicBezTo>
                  <a:cubicBezTo>
                    <a:pt x="8519" y="8290"/>
                    <a:pt x="8525" y="8260"/>
                    <a:pt x="8539" y="8162"/>
                  </a:cubicBezTo>
                  <a:lnTo>
                    <a:pt x="8560" y="8154"/>
                  </a:lnTo>
                  <a:close/>
                  <a:moveTo>
                    <a:pt x="6312" y="8228"/>
                  </a:moveTo>
                  <a:cubicBezTo>
                    <a:pt x="6312" y="8228"/>
                    <a:pt x="6311" y="8228"/>
                    <a:pt x="6415" y="8582"/>
                  </a:cubicBezTo>
                  <a:cubicBezTo>
                    <a:pt x="6415" y="8582"/>
                    <a:pt x="6416" y="8582"/>
                    <a:pt x="6395" y="8728"/>
                  </a:cubicBezTo>
                  <a:cubicBezTo>
                    <a:pt x="6395" y="8728"/>
                    <a:pt x="6395" y="8727"/>
                    <a:pt x="6353" y="8748"/>
                  </a:cubicBezTo>
                  <a:cubicBezTo>
                    <a:pt x="6353" y="8748"/>
                    <a:pt x="6354" y="8748"/>
                    <a:pt x="6395" y="9060"/>
                  </a:cubicBezTo>
                  <a:cubicBezTo>
                    <a:pt x="6395" y="9060"/>
                    <a:pt x="6395" y="9060"/>
                    <a:pt x="6103" y="9060"/>
                  </a:cubicBezTo>
                  <a:cubicBezTo>
                    <a:pt x="6103" y="9060"/>
                    <a:pt x="6103" y="9061"/>
                    <a:pt x="6312" y="8228"/>
                  </a:cubicBezTo>
                  <a:close/>
                  <a:moveTo>
                    <a:pt x="8436" y="8248"/>
                  </a:moveTo>
                  <a:cubicBezTo>
                    <a:pt x="8436" y="8248"/>
                    <a:pt x="8437" y="8249"/>
                    <a:pt x="8457" y="8270"/>
                  </a:cubicBezTo>
                  <a:cubicBezTo>
                    <a:pt x="8457" y="8270"/>
                    <a:pt x="8453" y="8271"/>
                    <a:pt x="8418" y="8289"/>
                  </a:cubicBezTo>
                  <a:lnTo>
                    <a:pt x="8418" y="8285"/>
                  </a:lnTo>
                  <a:cubicBezTo>
                    <a:pt x="8418" y="8285"/>
                    <a:pt x="8417" y="8285"/>
                    <a:pt x="8436" y="8248"/>
                  </a:cubicBezTo>
                  <a:close/>
                  <a:moveTo>
                    <a:pt x="9727" y="8353"/>
                  </a:moveTo>
                  <a:cubicBezTo>
                    <a:pt x="9727" y="8353"/>
                    <a:pt x="9728" y="8353"/>
                    <a:pt x="10353" y="9707"/>
                  </a:cubicBezTo>
                  <a:cubicBezTo>
                    <a:pt x="10353" y="9707"/>
                    <a:pt x="10339" y="9719"/>
                    <a:pt x="10297" y="9761"/>
                  </a:cubicBezTo>
                  <a:lnTo>
                    <a:pt x="10257" y="9736"/>
                  </a:lnTo>
                  <a:cubicBezTo>
                    <a:pt x="10249" y="9728"/>
                    <a:pt x="10257" y="9736"/>
                    <a:pt x="10228" y="9707"/>
                  </a:cubicBezTo>
                  <a:cubicBezTo>
                    <a:pt x="10228" y="9707"/>
                    <a:pt x="10144" y="9569"/>
                    <a:pt x="10040" y="9395"/>
                  </a:cubicBezTo>
                  <a:lnTo>
                    <a:pt x="9981" y="9291"/>
                  </a:lnTo>
                  <a:lnTo>
                    <a:pt x="9977" y="9291"/>
                  </a:lnTo>
                  <a:cubicBezTo>
                    <a:pt x="9977" y="9290"/>
                    <a:pt x="9978" y="9290"/>
                    <a:pt x="9977" y="9289"/>
                  </a:cubicBezTo>
                  <a:cubicBezTo>
                    <a:pt x="9956" y="9248"/>
                    <a:pt x="9957" y="9248"/>
                    <a:pt x="9957" y="9248"/>
                  </a:cubicBezTo>
                  <a:cubicBezTo>
                    <a:pt x="9957" y="9248"/>
                    <a:pt x="9956" y="9248"/>
                    <a:pt x="9810" y="9227"/>
                  </a:cubicBezTo>
                  <a:cubicBezTo>
                    <a:pt x="9810" y="9227"/>
                    <a:pt x="9788" y="9179"/>
                    <a:pt x="9657" y="8900"/>
                  </a:cubicBezTo>
                  <a:lnTo>
                    <a:pt x="9645" y="8869"/>
                  </a:lnTo>
                  <a:cubicBezTo>
                    <a:pt x="9645" y="8869"/>
                    <a:pt x="9644" y="8869"/>
                    <a:pt x="9623" y="8499"/>
                  </a:cubicBezTo>
                  <a:cubicBezTo>
                    <a:pt x="9623" y="8499"/>
                    <a:pt x="9624" y="8498"/>
                    <a:pt x="9603" y="8477"/>
                  </a:cubicBezTo>
                  <a:cubicBezTo>
                    <a:pt x="9603" y="8477"/>
                    <a:pt x="9602" y="8478"/>
                    <a:pt x="9498" y="8457"/>
                  </a:cubicBezTo>
                  <a:cubicBezTo>
                    <a:pt x="9498" y="8457"/>
                    <a:pt x="9498" y="8457"/>
                    <a:pt x="9727" y="8353"/>
                  </a:cubicBezTo>
                  <a:close/>
                  <a:moveTo>
                    <a:pt x="8428" y="8388"/>
                  </a:moveTo>
                  <a:lnTo>
                    <a:pt x="8445" y="8431"/>
                  </a:lnTo>
                  <a:cubicBezTo>
                    <a:pt x="8439" y="8434"/>
                    <a:pt x="8445" y="8431"/>
                    <a:pt x="8436" y="8435"/>
                  </a:cubicBezTo>
                  <a:cubicBezTo>
                    <a:pt x="8436" y="8435"/>
                    <a:pt x="8436" y="8435"/>
                    <a:pt x="8416" y="8394"/>
                  </a:cubicBezTo>
                  <a:cubicBezTo>
                    <a:pt x="8416" y="8394"/>
                    <a:pt x="8428" y="8388"/>
                    <a:pt x="8428" y="8388"/>
                  </a:cubicBezTo>
                  <a:close/>
                  <a:moveTo>
                    <a:pt x="8947" y="8424"/>
                  </a:moveTo>
                  <a:lnTo>
                    <a:pt x="8792" y="8567"/>
                  </a:lnTo>
                  <a:lnTo>
                    <a:pt x="8832" y="8735"/>
                  </a:lnTo>
                  <a:lnTo>
                    <a:pt x="8792" y="8981"/>
                  </a:lnTo>
                  <a:lnTo>
                    <a:pt x="8776" y="8994"/>
                  </a:lnTo>
                  <a:cubicBezTo>
                    <a:pt x="8777" y="8988"/>
                    <a:pt x="8776" y="8993"/>
                    <a:pt x="8811" y="8748"/>
                  </a:cubicBezTo>
                  <a:cubicBezTo>
                    <a:pt x="8811" y="8748"/>
                    <a:pt x="8811" y="8748"/>
                    <a:pt x="8790" y="8561"/>
                  </a:cubicBezTo>
                  <a:cubicBezTo>
                    <a:pt x="8790" y="8561"/>
                    <a:pt x="8931" y="8437"/>
                    <a:pt x="8947" y="8424"/>
                  </a:cubicBezTo>
                  <a:close/>
                  <a:moveTo>
                    <a:pt x="3476" y="8491"/>
                  </a:moveTo>
                  <a:cubicBezTo>
                    <a:pt x="3478" y="8498"/>
                    <a:pt x="3476" y="8491"/>
                    <a:pt x="3478" y="8499"/>
                  </a:cubicBezTo>
                  <a:cubicBezTo>
                    <a:pt x="3478" y="8499"/>
                    <a:pt x="3470" y="8522"/>
                    <a:pt x="3467" y="8531"/>
                  </a:cubicBezTo>
                  <a:lnTo>
                    <a:pt x="3476" y="8491"/>
                  </a:lnTo>
                  <a:close/>
                  <a:moveTo>
                    <a:pt x="798" y="8678"/>
                  </a:moveTo>
                  <a:lnTo>
                    <a:pt x="814" y="8684"/>
                  </a:lnTo>
                  <a:lnTo>
                    <a:pt x="847" y="8809"/>
                  </a:lnTo>
                  <a:cubicBezTo>
                    <a:pt x="829" y="8755"/>
                    <a:pt x="847" y="8808"/>
                    <a:pt x="813" y="8706"/>
                  </a:cubicBezTo>
                  <a:cubicBezTo>
                    <a:pt x="813" y="8706"/>
                    <a:pt x="805" y="8691"/>
                    <a:pt x="798" y="8678"/>
                  </a:cubicBezTo>
                  <a:close/>
                  <a:moveTo>
                    <a:pt x="8748" y="8769"/>
                  </a:moveTo>
                  <a:cubicBezTo>
                    <a:pt x="8748" y="8769"/>
                    <a:pt x="8749" y="8769"/>
                    <a:pt x="8686" y="8977"/>
                  </a:cubicBezTo>
                  <a:cubicBezTo>
                    <a:pt x="8686" y="8977"/>
                    <a:pt x="8667" y="8994"/>
                    <a:pt x="8530" y="9115"/>
                  </a:cubicBezTo>
                  <a:lnTo>
                    <a:pt x="8470" y="8923"/>
                  </a:lnTo>
                  <a:cubicBezTo>
                    <a:pt x="8462" y="8891"/>
                    <a:pt x="8470" y="8923"/>
                    <a:pt x="8457" y="8873"/>
                  </a:cubicBezTo>
                  <a:cubicBezTo>
                    <a:pt x="8457" y="8873"/>
                    <a:pt x="8457" y="8873"/>
                    <a:pt x="8748" y="8769"/>
                  </a:cubicBezTo>
                  <a:close/>
                  <a:moveTo>
                    <a:pt x="4666" y="8811"/>
                  </a:moveTo>
                  <a:cubicBezTo>
                    <a:pt x="4666" y="8811"/>
                    <a:pt x="4667" y="8810"/>
                    <a:pt x="5021" y="8977"/>
                  </a:cubicBezTo>
                  <a:cubicBezTo>
                    <a:pt x="5021" y="8977"/>
                    <a:pt x="5021" y="8978"/>
                    <a:pt x="5645" y="9082"/>
                  </a:cubicBezTo>
                  <a:cubicBezTo>
                    <a:pt x="5645" y="9082"/>
                    <a:pt x="5645" y="9082"/>
                    <a:pt x="6061" y="9165"/>
                  </a:cubicBezTo>
                  <a:cubicBezTo>
                    <a:pt x="6061" y="9165"/>
                    <a:pt x="6062" y="9164"/>
                    <a:pt x="5999" y="9331"/>
                  </a:cubicBezTo>
                  <a:cubicBezTo>
                    <a:pt x="5999" y="9331"/>
                    <a:pt x="5999" y="9331"/>
                    <a:pt x="5978" y="9789"/>
                  </a:cubicBezTo>
                  <a:cubicBezTo>
                    <a:pt x="5978" y="9789"/>
                    <a:pt x="5978" y="9790"/>
                    <a:pt x="5833" y="10623"/>
                  </a:cubicBezTo>
                  <a:cubicBezTo>
                    <a:pt x="5833" y="10623"/>
                    <a:pt x="5833" y="10623"/>
                    <a:pt x="5833" y="11664"/>
                  </a:cubicBezTo>
                  <a:cubicBezTo>
                    <a:pt x="5833" y="11664"/>
                    <a:pt x="5833" y="11664"/>
                    <a:pt x="5771" y="12664"/>
                  </a:cubicBezTo>
                  <a:cubicBezTo>
                    <a:pt x="5771" y="12664"/>
                    <a:pt x="5771" y="12664"/>
                    <a:pt x="5812" y="12851"/>
                  </a:cubicBezTo>
                  <a:cubicBezTo>
                    <a:pt x="5812" y="12851"/>
                    <a:pt x="5811" y="12851"/>
                    <a:pt x="5541" y="12809"/>
                  </a:cubicBezTo>
                  <a:cubicBezTo>
                    <a:pt x="5541" y="12809"/>
                    <a:pt x="5541" y="12810"/>
                    <a:pt x="4999" y="12747"/>
                  </a:cubicBezTo>
                  <a:cubicBezTo>
                    <a:pt x="4999" y="12747"/>
                    <a:pt x="4999" y="12747"/>
                    <a:pt x="4333" y="12560"/>
                  </a:cubicBezTo>
                  <a:cubicBezTo>
                    <a:pt x="4333" y="12560"/>
                    <a:pt x="4333" y="12560"/>
                    <a:pt x="3854" y="12414"/>
                  </a:cubicBezTo>
                  <a:cubicBezTo>
                    <a:pt x="3854" y="12414"/>
                    <a:pt x="3854" y="12414"/>
                    <a:pt x="3541" y="12268"/>
                  </a:cubicBezTo>
                  <a:cubicBezTo>
                    <a:pt x="3541" y="12268"/>
                    <a:pt x="3541" y="12268"/>
                    <a:pt x="3603" y="11706"/>
                  </a:cubicBezTo>
                  <a:cubicBezTo>
                    <a:pt x="3603" y="11706"/>
                    <a:pt x="3604" y="11706"/>
                    <a:pt x="3792" y="11061"/>
                  </a:cubicBezTo>
                  <a:cubicBezTo>
                    <a:pt x="3792" y="11061"/>
                    <a:pt x="3791" y="11060"/>
                    <a:pt x="3979" y="10436"/>
                  </a:cubicBezTo>
                  <a:cubicBezTo>
                    <a:pt x="3979" y="10436"/>
                    <a:pt x="3979" y="10435"/>
                    <a:pt x="4333" y="9456"/>
                  </a:cubicBezTo>
                  <a:cubicBezTo>
                    <a:pt x="4333" y="9456"/>
                    <a:pt x="4332" y="9457"/>
                    <a:pt x="4666" y="8811"/>
                  </a:cubicBezTo>
                  <a:close/>
                  <a:moveTo>
                    <a:pt x="3262" y="8817"/>
                  </a:moveTo>
                  <a:cubicBezTo>
                    <a:pt x="3260" y="8823"/>
                    <a:pt x="3261" y="8817"/>
                    <a:pt x="3249" y="8853"/>
                  </a:cubicBezTo>
                  <a:cubicBezTo>
                    <a:pt x="3249" y="8853"/>
                    <a:pt x="3229" y="8846"/>
                    <a:pt x="3225" y="8845"/>
                  </a:cubicBezTo>
                  <a:lnTo>
                    <a:pt x="3262" y="8817"/>
                  </a:lnTo>
                  <a:close/>
                  <a:moveTo>
                    <a:pt x="3143" y="8855"/>
                  </a:moveTo>
                  <a:cubicBezTo>
                    <a:pt x="3143" y="8855"/>
                    <a:pt x="3142" y="8855"/>
                    <a:pt x="3083" y="8895"/>
                  </a:cubicBezTo>
                  <a:cubicBezTo>
                    <a:pt x="3083" y="8895"/>
                    <a:pt x="3072" y="8895"/>
                    <a:pt x="3071" y="8895"/>
                  </a:cubicBezTo>
                  <a:lnTo>
                    <a:pt x="3086" y="8878"/>
                  </a:lnTo>
                  <a:lnTo>
                    <a:pt x="3143" y="8855"/>
                  </a:lnTo>
                  <a:close/>
                  <a:moveTo>
                    <a:pt x="8332" y="8915"/>
                  </a:moveTo>
                  <a:cubicBezTo>
                    <a:pt x="8332" y="8915"/>
                    <a:pt x="8332" y="8915"/>
                    <a:pt x="8062" y="9665"/>
                  </a:cubicBezTo>
                  <a:cubicBezTo>
                    <a:pt x="8062" y="9665"/>
                    <a:pt x="8061" y="9665"/>
                    <a:pt x="7998" y="9749"/>
                  </a:cubicBezTo>
                  <a:cubicBezTo>
                    <a:pt x="7998" y="9749"/>
                    <a:pt x="7998" y="9748"/>
                    <a:pt x="7957" y="9560"/>
                  </a:cubicBezTo>
                  <a:cubicBezTo>
                    <a:pt x="7957" y="9560"/>
                    <a:pt x="7957" y="9560"/>
                    <a:pt x="7895" y="9019"/>
                  </a:cubicBezTo>
                  <a:cubicBezTo>
                    <a:pt x="7895" y="9019"/>
                    <a:pt x="7895" y="9019"/>
                    <a:pt x="8332" y="8915"/>
                  </a:cubicBezTo>
                  <a:close/>
                  <a:moveTo>
                    <a:pt x="16331" y="8915"/>
                  </a:moveTo>
                  <a:cubicBezTo>
                    <a:pt x="16331" y="8915"/>
                    <a:pt x="16330" y="8915"/>
                    <a:pt x="16934" y="9394"/>
                  </a:cubicBezTo>
                  <a:cubicBezTo>
                    <a:pt x="16934" y="9394"/>
                    <a:pt x="16934" y="9394"/>
                    <a:pt x="17226" y="9727"/>
                  </a:cubicBezTo>
                  <a:cubicBezTo>
                    <a:pt x="17226" y="9727"/>
                    <a:pt x="17225" y="9727"/>
                    <a:pt x="17725" y="10269"/>
                  </a:cubicBezTo>
                  <a:cubicBezTo>
                    <a:pt x="17725" y="10269"/>
                    <a:pt x="17725" y="10269"/>
                    <a:pt x="17954" y="10498"/>
                  </a:cubicBezTo>
                  <a:cubicBezTo>
                    <a:pt x="17954" y="10498"/>
                    <a:pt x="17954" y="10498"/>
                    <a:pt x="17600" y="11061"/>
                  </a:cubicBezTo>
                  <a:cubicBezTo>
                    <a:pt x="17600" y="11061"/>
                    <a:pt x="17601" y="11060"/>
                    <a:pt x="16997" y="11726"/>
                  </a:cubicBezTo>
                  <a:cubicBezTo>
                    <a:pt x="16997" y="11726"/>
                    <a:pt x="16997" y="11727"/>
                    <a:pt x="16560" y="12206"/>
                  </a:cubicBezTo>
                  <a:cubicBezTo>
                    <a:pt x="16560" y="12206"/>
                    <a:pt x="16559" y="12206"/>
                    <a:pt x="16518" y="12227"/>
                  </a:cubicBezTo>
                  <a:cubicBezTo>
                    <a:pt x="16518" y="12227"/>
                    <a:pt x="16516" y="12224"/>
                    <a:pt x="16332" y="12040"/>
                  </a:cubicBezTo>
                  <a:lnTo>
                    <a:pt x="16332" y="11229"/>
                  </a:lnTo>
                  <a:lnTo>
                    <a:pt x="16331" y="11223"/>
                  </a:lnTo>
                  <a:cubicBezTo>
                    <a:pt x="16331" y="11207"/>
                    <a:pt x="16331" y="11223"/>
                    <a:pt x="16331" y="11206"/>
                  </a:cubicBezTo>
                  <a:cubicBezTo>
                    <a:pt x="16331" y="11206"/>
                    <a:pt x="16287" y="10983"/>
                    <a:pt x="16286" y="10975"/>
                  </a:cubicBezTo>
                  <a:lnTo>
                    <a:pt x="16092" y="9922"/>
                  </a:lnTo>
                  <a:cubicBezTo>
                    <a:pt x="16093" y="9921"/>
                    <a:pt x="16092" y="9922"/>
                    <a:pt x="16206" y="9789"/>
                  </a:cubicBezTo>
                  <a:cubicBezTo>
                    <a:pt x="16206" y="9789"/>
                    <a:pt x="16206" y="9790"/>
                    <a:pt x="16289" y="9936"/>
                  </a:cubicBezTo>
                  <a:cubicBezTo>
                    <a:pt x="16289" y="9936"/>
                    <a:pt x="16288" y="9936"/>
                    <a:pt x="16496" y="10935"/>
                  </a:cubicBezTo>
                  <a:cubicBezTo>
                    <a:pt x="16496" y="10935"/>
                    <a:pt x="16497" y="10936"/>
                    <a:pt x="16560" y="11290"/>
                  </a:cubicBezTo>
                  <a:cubicBezTo>
                    <a:pt x="16560" y="11290"/>
                    <a:pt x="16559" y="11290"/>
                    <a:pt x="16580" y="11331"/>
                  </a:cubicBezTo>
                  <a:cubicBezTo>
                    <a:pt x="16580" y="11331"/>
                    <a:pt x="16581" y="11331"/>
                    <a:pt x="16685" y="11435"/>
                  </a:cubicBezTo>
                  <a:cubicBezTo>
                    <a:pt x="16685" y="11435"/>
                    <a:pt x="16684" y="11435"/>
                    <a:pt x="16747" y="11455"/>
                  </a:cubicBezTo>
                  <a:cubicBezTo>
                    <a:pt x="16747" y="11455"/>
                    <a:pt x="16748" y="11454"/>
                    <a:pt x="16768" y="11395"/>
                  </a:cubicBezTo>
                  <a:lnTo>
                    <a:pt x="16772" y="11397"/>
                  </a:lnTo>
                  <a:lnTo>
                    <a:pt x="16793" y="11151"/>
                  </a:lnTo>
                  <a:cubicBezTo>
                    <a:pt x="16799" y="11093"/>
                    <a:pt x="16793" y="11151"/>
                    <a:pt x="16809" y="10997"/>
                  </a:cubicBezTo>
                  <a:cubicBezTo>
                    <a:pt x="16809" y="10997"/>
                    <a:pt x="16807" y="10993"/>
                    <a:pt x="16806" y="10993"/>
                  </a:cubicBezTo>
                  <a:lnTo>
                    <a:pt x="16810" y="10958"/>
                  </a:lnTo>
                  <a:lnTo>
                    <a:pt x="16661" y="10592"/>
                  </a:lnTo>
                  <a:cubicBezTo>
                    <a:pt x="16647" y="10552"/>
                    <a:pt x="16662" y="10592"/>
                    <a:pt x="16643" y="10539"/>
                  </a:cubicBezTo>
                  <a:cubicBezTo>
                    <a:pt x="16643" y="10539"/>
                    <a:pt x="16644" y="10528"/>
                    <a:pt x="16644" y="10528"/>
                  </a:cubicBezTo>
                  <a:lnTo>
                    <a:pt x="16694" y="10234"/>
                  </a:lnTo>
                  <a:lnTo>
                    <a:pt x="16685" y="10225"/>
                  </a:lnTo>
                  <a:cubicBezTo>
                    <a:pt x="16685" y="10225"/>
                    <a:pt x="16685" y="10225"/>
                    <a:pt x="16685" y="10185"/>
                  </a:cubicBezTo>
                  <a:cubicBezTo>
                    <a:pt x="16685" y="10185"/>
                    <a:pt x="16685" y="10186"/>
                    <a:pt x="16601" y="10123"/>
                  </a:cubicBezTo>
                  <a:cubicBezTo>
                    <a:pt x="16601" y="10123"/>
                    <a:pt x="16601" y="10122"/>
                    <a:pt x="16309" y="8977"/>
                  </a:cubicBezTo>
                  <a:cubicBezTo>
                    <a:pt x="16309" y="8977"/>
                    <a:pt x="16310" y="8977"/>
                    <a:pt x="16331" y="8915"/>
                  </a:cubicBezTo>
                  <a:close/>
                  <a:moveTo>
                    <a:pt x="6476" y="8945"/>
                  </a:moveTo>
                  <a:lnTo>
                    <a:pt x="6505" y="9057"/>
                  </a:lnTo>
                  <a:cubicBezTo>
                    <a:pt x="6499" y="9060"/>
                    <a:pt x="6505" y="9057"/>
                    <a:pt x="6499" y="9060"/>
                  </a:cubicBezTo>
                  <a:cubicBezTo>
                    <a:pt x="6499" y="9060"/>
                    <a:pt x="6479" y="8961"/>
                    <a:pt x="6476" y="8945"/>
                  </a:cubicBezTo>
                  <a:close/>
                  <a:moveTo>
                    <a:pt x="3001" y="8976"/>
                  </a:moveTo>
                  <a:cubicBezTo>
                    <a:pt x="2992" y="8995"/>
                    <a:pt x="3001" y="8975"/>
                    <a:pt x="2937" y="9102"/>
                  </a:cubicBezTo>
                  <a:cubicBezTo>
                    <a:pt x="2937" y="9102"/>
                    <a:pt x="2926" y="9108"/>
                    <a:pt x="2925" y="9109"/>
                  </a:cubicBezTo>
                  <a:lnTo>
                    <a:pt x="2918" y="9072"/>
                  </a:lnTo>
                  <a:lnTo>
                    <a:pt x="3001" y="8976"/>
                  </a:lnTo>
                  <a:close/>
                  <a:moveTo>
                    <a:pt x="3291" y="9019"/>
                  </a:moveTo>
                  <a:cubicBezTo>
                    <a:pt x="3291" y="9019"/>
                    <a:pt x="3292" y="9019"/>
                    <a:pt x="3229" y="9102"/>
                  </a:cubicBezTo>
                  <a:cubicBezTo>
                    <a:pt x="3229" y="9102"/>
                    <a:pt x="3229" y="9103"/>
                    <a:pt x="3208" y="9165"/>
                  </a:cubicBezTo>
                  <a:cubicBezTo>
                    <a:pt x="3208" y="9165"/>
                    <a:pt x="3208" y="9165"/>
                    <a:pt x="3187" y="9311"/>
                  </a:cubicBezTo>
                  <a:cubicBezTo>
                    <a:pt x="3187" y="9311"/>
                    <a:pt x="3187" y="9311"/>
                    <a:pt x="3124" y="9394"/>
                  </a:cubicBezTo>
                  <a:cubicBezTo>
                    <a:pt x="3124" y="9394"/>
                    <a:pt x="3125" y="9394"/>
                    <a:pt x="3104" y="9456"/>
                  </a:cubicBezTo>
                  <a:cubicBezTo>
                    <a:pt x="3104" y="9456"/>
                    <a:pt x="3103" y="9456"/>
                    <a:pt x="3124" y="9498"/>
                  </a:cubicBezTo>
                  <a:cubicBezTo>
                    <a:pt x="3124" y="9498"/>
                    <a:pt x="3124" y="9498"/>
                    <a:pt x="3124" y="9727"/>
                  </a:cubicBezTo>
                  <a:cubicBezTo>
                    <a:pt x="3124" y="9727"/>
                    <a:pt x="3146" y="9769"/>
                    <a:pt x="3187" y="9749"/>
                  </a:cubicBezTo>
                  <a:cubicBezTo>
                    <a:pt x="3187" y="9749"/>
                    <a:pt x="3187" y="9748"/>
                    <a:pt x="3249" y="9769"/>
                  </a:cubicBezTo>
                  <a:cubicBezTo>
                    <a:pt x="3291" y="9748"/>
                    <a:pt x="3291" y="9749"/>
                    <a:pt x="3291" y="9749"/>
                  </a:cubicBezTo>
                  <a:cubicBezTo>
                    <a:pt x="3291" y="9749"/>
                    <a:pt x="3292" y="9748"/>
                    <a:pt x="3313" y="9685"/>
                  </a:cubicBezTo>
                  <a:cubicBezTo>
                    <a:pt x="3313" y="9685"/>
                    <a:pt x="3313" y="9686"/>
                    <a:pt x="3354" y="9665"/>
                  </a:cubicBezTo>
                  <a:cubicBezTo>
                    <a:pt x="3354" y="9665"/>
                    <a:pt x="3354" y="9665"/>
                    <a:pt x="3333" y="9540"/>
                  </a:cubicBezTo>
                  <a:cubicBezTo>
                    <a:pt x="3333" y="9540"/>
                    <a:pt x="3333" y="9540"/>
                    <a:pt x="3500" y="9415"/>
                  </a:cubicBezTo>
                  <a:cubicBezTo>
                    <a:pt x="3500" y="9415"/>
                    <a:pt x="3499" y="9415"/>
                    <a:pt x="3478" y="9373"/>
                  </a:cubicBezTo>
                  <a:cubicBezTo>
                    <a:pt x="3478" y="9373"/>
                    <a:pt x="3479" y="9373"/>
                    <a:pt x="3416" y="9102"/>
                  </a:cubicBezTo>
                  <a:cubicBezTo>
                    <a:pt x="3416" y="9102"/>
                    <a:pt x="3416" y="9103"/>
                    <a:pt x="3375" y="9040"/>
                  </a:cubicBezTo>
                  <a:cubicBezTo>
                    <a:pt x="3375" y="9040"/>
                    <a:pt x="3354" y="8998"/>
                    <a:pt x="3333" y="9019"/>
                  </a:cubicBezTo>
                  <a:cubicBezTo>
                    <a:pt x="3333" y="9019"/>
                    <a:pt x="3333" y="9019"/>
                    <a:pt x="3291" y="9019"/>
                  </a:cubicBezTo>
                  <a:close/>
                  <a:moveTo>
                    <a:pt x="10471" y="9019"/>
                  </a:moveTo>
                  <a:lnTo>
                    <a:pt x="10549" y="9174"/>
                  </a:lnTo>
                  <a:lnTo>
                    <a:pt x="10500" y="9653"/>
                  </a:lnTo>
                  <a:cubicBezTo>
                    <a:pt x="10501" y="9651"/>
                    <a:pt x="10501" y="9653"/>
                    <a:pt x="10540" y="9186"/>
                  </a:cubicBezTo>
                  <a:cubicBezTo>
                    <a:pt x="10540" y="9186"/>
                    <a:pt x="10502" y="9092"/>
                    <a:pt x="10471" y="9019"/>
                  </a:cubicBezTo>
                  <a:close/>
                  <a:moveTo>
                    <a:pt x="7832" y="9060"/>
                  </a:moveTo>
                  <a:cubicBezTo>
                    <a:pt x="7832" y="9060"/>
                    <a:pt x="7832" y="9060"/>
                    <a:pt x="7895" y="9602"/>
                  </a:cubicBezTo>
                  <a:cubicBezTo>
                    <a:pt x="7895" y="9602"/>
                    <a:pt x="7894" y="9602"/>
                    <a:pt x="7915" y="9873"/>
                  </a:cubicBezTo>
                  <a:cubicBezTo>
                    <a:pt x="7915" y="9873"/>
                    <a:pt x="7915" y="9873"/>
                    <a:pt x="7686" y="10623"/>
                  </a:cubicBezTo>
                  <a:cubicBezTo>
                    <a:pt x="7686" y="10623"/>
                    <a:pt x="7678" y="10626"/>
                    <a:pt x="7649" y="10641"/>
                  </a:cubicBezTo>
                  <a:lnTo>
                    <a:pt x="7643" y="10634"/>
                  </a:lnTo>
                  <a:lnTo>
                    <a:pt x="7641" y="10643"/>
                  </a:lnTo>
                  <a:cubicBezTo>
                    <a:pt x="7641" y="10643"/>
                    <a:pt x="7641" y="10643"/>
                    <a:pt x="7603" y="10643"/>
                  </a:cubicBezTo>
                  <a:cubicBezTo>
                    <a:pt x="7603" y="10643"/>
                    <a:pt x="7603" y="10644"/>
                    <a:pt x="7582" y="10706"/>
                  </a:cubicBezTo>
                  <a:cubicBezTo>
                    <a:pt x="7582" y="10706"/>
                    <a:pt x="7582" y="10706"/>
                    <a:pt x="7603" y="10748"/>
                  </a:cubicBezTo>
                  <a:cubicBezTo>
                    <a:pt x="7603" y="10748"/>
                    <a:pt x="7619" y="10789"/>
                    <a:pt x="7676" y="10931"/>
                  </a:cubicBezTo>
                  <a:lnTo>
                    <a:pt x="7660" y="10956"/>
                  </a:lnTo>
                  <a:cubicBezTo>
                    <a:pt x="7654" y="10956"/>
                    <a:pt x="7660" y="10956"/>
                    <a:pt x="7644" y="10956"/>
                  </a:cubicBezTo>
                  <a:cubicBezTo>
                    <a:pt x="7644" y="10956"/>
                    <a:pt x="7616" y="11002"/>
                    <a:pt x="7613" y="11006"/>
                  </a:cubicBezTo>
                  <a:lnTo>
                    <a:pt x="7541" y="11061"/>
                  </a:lnTo>
                  <a:lnTo>
                    <a:pt x="7550" y="11108"/>
                  </a:lnTo>
                  <a:cubicBezTo>
                    <a:pt x="7542" y="11120"/>
                    <a:pt x="7550" y="11108"/>
                    <a:pt x="7541" y="11123"/>
                  </a:cubicBezTo>
                  <a:cubicBezTo>
                    <a:pt x="7541" y="11123"/>
                    <a:pt x="7545" y="11139"/>
                    <a:pt x="7559" y="11196"/>
                  </a:cubicBezTo>
                  <a:lnTo>
                    <a:pt x="7505" y="11229"/>
                  </a:lnTo>
                  <a:cubicBezTo>
                    <a:pt x="7491" y="11234"/>
                    <a:pt x="7505" y="11229"/>
                    <a:pt x="7457" y="11248"/>
                  </a:cubicBezTo>
                  <a:cubicBezTo>
                    <a:pt x="7457" y="11248"/>
                    <a:pt x="7457" y="11247"/>
                    <a:pt x="7436" y="11310"/>
                  </a:cubicBezTo>
                  <a:cubicBezTo>
                    <a:pt x="7436" y="11310"/>
                    <a:pt x="7436" y="11310"/>
                    <a:pt x="7374" y="11477"/>
                  </a:cubicBezTo>
                  <a:cubicBezTo>
                    <a:pt x="7395" y="11519"/>
                    <a:pt x="7394" y="11519"/>
                    <a:pt x="7394" y="11519"/>
                  </a:cubicBezTo>
                  <a:cubicBezTo>
                    <a:pt x="7394" y="11519"/>
                    <a:pt x="7394" y="11518"/>
                    <a:pt x="7478" y="11622"/>
                  </a:cubicBezTo>
                  <a:cubicBezTo>
                    <a:pt x="7478" y="11622"/>
                    <a:pt x="7478" y="11623"/>
                    <a:pt x="7541" y="11644"/>
                  </a:cubicBezTo>
                  <a:cubicBezTo>
                    <a:pt x="7541" y="11644"/>
                    <a:pt x="7540" y="11644"/>
                    <a:pt x="7519" y="11602"/>
                  </a:cubicBezTo>
                  <a:cubicBezTo>
                    <a:pt x="7519" y="11602"/>
                    <a:pt x="7519" y="11602"/>
                    <a:pt x="7603" y="11560"/>
                  </a:cubicBezTo>
                  <a:cubicBezTo>
                    <a:pt x="7603" y="11560"/>
                    <a:pt x="7603" y="11560"/>
                    <a:pt x="7624" y="11519"/>
                  </a:cubicBezTo>
                  <a:cubicBezTo>
                    <a:pt x="7624" y="11519"/>
                    <a:pt x="7624" y="11518"/>
                    <a:pt x="7644" y="11455"/>
                  </a:cubicBezTo>
                  <a:cubicBezTo>
                    <a:pt x="7644" y="11455"/>
                    <a:pt x="7645" y="11455"/>
                    <a:pt x="7728" y="11455"/>
                  </a:cubicBezTo>
                  <a:cubicBezTo>
                    <a:pt x="7790" y="11476"/>
                    <a:pt x="7790" y="11477"/>
                    <a:pt x="7770" y="11435"/>
                  </a:cubicBezTo>
                  <a:cubicBezTo>
                    <a:pt x="7811" y="11414"/>
                    <a:pt x="7811" y="11415"/>
                    <a:pt x="7790" y="11373"/>
                  </a:cubicBezTo>
                  <a:cubicBezTo>
                    <a:pt x="7790" y="11373"/>
                    <a:pt x="7790" y="11372"/>
                    <a:pt x="7811" y="11310"/>
                  </a:cubicBezTo>
                  <a:cubicBezTo>
                    <a:pt x="7811" y="11310"/>
                    <a:pt x="7811" y="11310"/>
                    <a:pt x="7832" y="11352"/>
                  </a:cubicBezTo>
                  <a:cubicBezTo>
                    <a:pt x="7832" y="11352"/>
                    <a:pt x="7832" y="11352"/>
                    <a:pt x="7873" y="11352"/>
                  </a:cubicBezTo>
                  <a:cubicBezTo>
                    <a:pt x="7915" y="11331"/>
                    <a:pt x="7915" y="11331"/>
                    <a:pt x="7915" y="11331"/>
                  </a:cubicBezTo>
                  <a:cubicBezTo>
                    <a:pt x="7915" y="11331"/>
                    <a:pt x="7916" y="11331"/>
                    <a:pt x="7936" y="10977"/>
                  </a:cubicBezTo>
                  <a:cubicBezTo>
                    <a:pt x="7936" y="10977"/>
                    <a:pt x="7936" y="10977"/>
                    <a:pt x="7915" y="10935"/>
                  </a:cubicBezTo>
                  <a:cubicBezTo>
                    <a:pt x="7915" y="10935"/>
                    <a:pt x="7916" y="10935"/>
                    <a:pt x="7708" y="10665"/>
                  </a:cubicBezTo>
                  <a:cubicBezTo>
                    <a:pt x="7708" y="10665"/>
                    <a:pt x="7707" y="10665"/>
                    <a:pt x="8165" y="10832"/>
                  </a:cubicBezTo>
                  <a:cubicBezTo>
                    <a:pt x="8165" y="10832"/>
                    <a:pt x="8165" y="10831"/>
                    <a:pt x="8269" y="11393"/>
                  </a:cubicBezTo>
                  <a:cubicBezTo>
                    <a:pt x="8248" y="11414"/>
                    <a:pt x="8249" y="11414"/>
                    <a:pt x="8249" y="11414"/>
                  </a:cubicBezTo>
                  <a:cubicBezTo>
                    <a:pt x="8249" y="11414"/>
                    <a:pt x="8249" y="11414"/>
                    <a:pt x="8249" y="11455"/>
                  </a:cubicBezTo>
                  <a:cubicBezTo>
                    <a:pt x="8249" y="11455"/>
                    <a:pt x="8249" y="11456"/>
                    <a:pt x="8249" y="11539"/>
                  </a:cubicBezTo>
                  <a:cubicBezTo>
                    <a:pt x="8249" y="11539"/>
                    <a:pt x="8248" y="11539"/>
                    <a:pt x="8394" y="12060"/>
                  </a:cubicBezTo>
                  <a:cubicBezTo>
                    <a:pt x="8394" y="12060"/>
                    <a:pt x="8395" y="12060"/>
                    <a:pt x="8499" y="12580"/>
                  </a:cubicBezTo>
                  <a:cubicBezTo>
                    <a:pt x="8499" y="12580"/>
                    <a:pt x="8499" y="12581"/>
                    <a:pt x="7749" y="12747"/>
                  </a:cubicBezTo>
                  <a:cubicBezTo>
                    <a:pt x="7749" y="12747"/>
                    <a:pt x="7749" y="12747"/>
                    <a:pt x="7207" y="12809"/>
                  </a:cubicBezTo>
                  <a:cubicBezTo>
                    <a:pt x="7207" y="12809"/>
                    <a:pt x="7208" y="12810"/>
                    <a:pt x="6437" y="12872"/>
                  </a:cubicBezTo>
                  <a:cubicBezTo>
                    <a:pt x="6437" y="12872"/>
                    <a:pt x="6436" y="12872"/>
                    <a:pt x="5853" y="12872"/>
                  </a:cubicBezTo>
                  <a:cubicBezTo>
                    <a:pt x="5853" y="12872"/>
                    <a:pt x="5853" y="12872"/>
                    <a:pt x="5853" y="12622"/>
                  </a:cubicBezTo>
                  <a:cubicBezTo>
                    <a:pt x="5853" y="12622"/>
                    <a:pt x="5853" y="12623"/>
                    <a:pt x="5895" y="11686"/>
                  </a:cubicBezTo>
                  <a:cubicBezTo>
                    <a:pt x="5895" y="11686"/>
                    <a:pt x="5895" y="11685"/>
                    <a:pt x="5916" y="10623"/>
                  </a:cubicBezTo>
                  <a:cubicBezTo>
                    <a:pt x="5916" y="10623"/>
                    <a:pt x="5916" y="10622"/>
                    <a:pt x="6061" y="9789"/>
                  </a:cubicBezTo>
                  <a:cubicBezTo>
                    <a:pt x="6061" y="9789"/>
                    <a:pt x="6061" y="9790"/>
                    <a:pt x="6103" y="9353"/>
                  </a:cubicBezTo>
                  <a:cubicBezTo>
                    <a:pt x="6103" y="9353"/>
                    <a:pt x="6103" y="9353"/>
                    <a:pt x="6145" y="9124"/>
                  </a:cubicBezTo>
                  <a:cubicBezTo>
                    <a:pt x="6145" y="9124"/>
                    <a:pt x="6145" y="9124"/>
                    <a:pt x="6395" y="9165"/>
                  </a:cubicBezTo>
                  <a:cubicBezTo>
                    <a:pt x="6416" y="9186"/>
                    <a:pt x="6416" y="9186"/>
                    <a:pt x="6457" y="9186"/>
                  </a:cubicBezTo>
                  <a:cubicBezTo>
                    <a:pt x="6457" y="9186"/>
                    <a:pt x="6457" y="9186"/>
                    <a:pt x="6499" y="9165"/>
                  </a:cubicBezTo>
                  <a:cubicBezTo>
                    <a:pt x="6499" y="9165"/>
                    <a:pt x="6499" y="9165"/>
                    <a:pt x="6769" y="9165"/>
                  </a:cubicBezTo>
                  <a:cubicBezTo>
                    <a:pt x="6769" y="9165"/>
                    <a:pt x="6770" y="9165"/>
                    <a:pt x="7207" y="9165"/>
                  </a:cubicBezTo>
                  <a:cubicBezTo>
                    <a:pt x="7207" y="9165"/>
                    <a:pt x="7207" y="9165"/>
                    <a:pt x="7832" y="9060"/>
                  </a:cubicBezTo>
                  <a:close/>
                  <a:moveTo>
                    <a:pt x="1063" y="9248"/>
                  </a:moveTo>
                  <a:cubicBezTo>
                    <a:pt x="1063" y="9248"/>
                    <a:pt x="1062" y="9248"/>
                    <a:pt x="1187" y="9331"/>
                  </a:cubicBezTo>
                  <a:cubicBezTo>
                    <a:pt x="1187" y="9331"/>
                    <a:pt x="1187" y="9331"/>
                    <a:pt x="1229" y="9331"/>
                  </a:cubicBezTo>
                  <a:cubicBezTo>
                    <a:pt x="1229" y="9331"/>
                    <a:pt x="1229" y="9332"/>
                    <a:pt x="1438" y="9269"/>
                  </a:cubicBezTo>
                  <a:cubicBezTo>
                    <a:pt x="1438" y="9269"/>
                    <a:pt x="1438" y="9269"/>
                    <a:pt x="1479" y="9353"/>
                  </a:cubicBezTo>
                  <a:cubicBezTo>
                    <a:pt x="1479" y="9353"/>
                    <a:pt x="1480" y="9352"/>
                    <a:pt x="1417" y="9415"/>
                  </a:cubicBezTo>
                  <a:cubicBezTo>
                    <a:pt x="1417" y="9415"/>
                    <a:pt x="1394" y="9427"/>
                    <a:pt x="1200" y="9533"/>
                  </a:cubicBezTo>
                  <a:lnTo>
                    <a:pt x="1175" y="9485"/>
                  </a:lnTo>
                  <a:lnTo>
                    <a:pt x="1156" y="9495"/>
                  </a:lnTo>
                  <a:cubicBezTo>
                    <a:pt x="1154" y="9494"/>
                    <a:pt x="1156" y="9494"/>
                    <a:pt x="1105" y="9477"/>
                  </a:cubicBezTo>
                  <a:cubicBezTo>
                    <a:pt x="1105" y="9477"/>
                    <a:pt x="1105" y="9477"/>
                    <a:pt x="1022" y="9518"/>
                  </a:cubicBezTo>
                  <a:cubicBezTo>
                    <a:pt x="1022" y="9518"/>
                    <a:pt x="1021" y="9518"/>
                    <a:pt x="980" y="9289"/>
                  </a:cubicBezTo>
                  <a:cubicBezTo>
                    <a:pt x="980" y="9289"/>
                    <a:pt x="980" y="9289"/>
                    <a:pt x="1063" y="9248"/>
                  </a:cubicBezTo>
                  <a:close/>
                  <a:moveTo>
                    <a:pt x="209" y="9269"/>
                  </a:moveTo>
                  <a:cubicBezTo>
                    <a:pt x="209" y="9269"/>
                    <a:pt x="217" y="9286"/>
                    <a:pt x="218" y="9287"/>
                  </a:cubicBezTo>
                  <a:lnTo>
                    <a:pt x="201" y="9363"/>
                  </a:lnTo>
                  <a:cubicBezTo>
                    <a:pt x="204" y="9326"/>
                    <a:pt x="201" y="9363"/>
                    <a:pt x="209" y="9269"/>
                  </a:cubicBezTo>
                  <a:close/>
                  <a:moveTo>
                    <a:pt x="878" y="9330"/>
                  </a:moveTo>
                  <a:lnTo>
                    <a:pt x="887" y="9336"/>
                  </a:lnTo>
                  <a:cubicBezTo>
                    <a:pt x="886" y="9336"/>
                    <a:pt x="887" y="9336"/>
                    <a:pt x="855" y="9353"/>
                  </a:cubicBezTo>
                  <a:cubicBezTo>
                    <a:pt x="855" y="9353"/>
                    <a:pt x="855" y="9352"/>
                    <a:pt x="813" y="9373"/>
                  </a:cubicBezTo>
                  <a:cubicBezTo>
                    <a:pt x="813" y="9373"/>
                    <a:pt x="813" y="9373"/>
                    <a:pt x="729" y="9373"/>
                  </a:cubicBezTo>
                  <a:cubicBezTo>
                    <a:pt x="729" y="9373"/>
                    <a:pt x="731" y="9369"/>
                    <a:pt x="731" y="9369"/>
                  </a:cubicBezTo>
                  <a:lnTo>
                    <a:pt x="878" y="9330"/>
                  </a:lnTo>
                  <a:close/>
                  <a:moveTo>
                    <a:pt x="2858" y="9409"/>
                  </a:moveTo>
                  <a:cubicBezTo>
                    <a:pt x="2854" y="9430"/>
                    <a:pt x="2859" y="9409"/>
                    <a:pt x="2854" y="9436"/>
                  </a:cubicBezTo>
                  <a:cubicBezTo>
                    <a:pt x="2854" y="9436"/>
                    <a:pt x="2827" y="9443"/>
                    <a:pt x="2791" y="9452"/>
                  </a:cubicBezTo>
                  <a:lnTo>
                    <a:pt x="2854" y="9420"/>
                  </a:lnTo>
                  <a:lnTo>
                    <a:pt x="2858" y="9409"/>
                  </a:lnTo>
                  <a:close/>
                  <a:moveTo>
                    <a:pt x="833" y="9415"/>
                  </a:moveTo>
                  <a:cubicBezTo>
                    <a:pt x="833" y="9415"/>
                    <a:pt x="833" y="9414"/>
                    <a:pt x="917" y="9477"/>
                  </a:cubicBezTo>
                  <a:cubicBezTo>
                    <a:pt x="917" y="9477"/>
                    <a:pt x="917" y="9477"/>
                    <a:pt x="958" y="9540"/>
                  </a:cubicBezTo>
                  <a:cubicBezTo>
                    <a:pt x="979" y="9581"/>
                    <a:pt x="980" y="9582"/>
                    <a:pt x="980" y="9582"/>
                  </a:cubicBezTo>
                  <a:cubicBezTo>
                    <a:pt x="980" y="9582"/>
                    <a:pt x="980" y="9581"/>
                    <a:pt x="1022" y="9602"/>
                  </a:cubicBezTo>
                  <a:cubicBezTo>
                    <a:pt x="1022" y="9602"/>
                    <a:pt x="1021" y="9603"/>
                    <a:pt x="1000" y="9665"/>
                  </a:cubicBezTo>
                  <a:cubicBezTo>
                    <a:pt x="1000" y="9665"/>
                    <a:pt x="1000" y="9665"/>
                    <a:pt x="958" y="9685"/>
                  </a:cubicBezTo>
                  <a:cubicBezTo>
                    <a:pt x="958" y="9685"/>
                    <a:pt x="959" y="9685"/>
                    <a:pt x="980" y="9914"/>
                  </a:cubicBezTo>
                  <a:cubicBezTo>
                    <a:pt x="980" y="9914"/>
                    <a:pt x="979" y="9915"/>
                    <a:pt x="958" y="9978"/>
                  </a:cubicBezTo>
                  <a:cubicBezTo>
                    <a:pt x="958" y="9978"/>
                    <a:pt x="959" y="9978"/>
                    <a:pt x="980" y="10019"/>
                  </a:cubicBezTo>
                  <a:cubicBezTo>
                    <a:pt x="1001" y="10061"/>
                    <a:pt x="1042" y="10040"/>
                    <a:pt x="1042" y="10040"/>
                  </a:cubicBezTo>
                  <a:cubicBezTo>
                    <a:pt x="1083" y="10019"/>
                    <a:pt x="1084" y="10019"/>
                    <a:pt x="1084" y="10019"/>
                  </a:cubicBezTo>
                  <a:cubicBezTo>
                    <a:pt x="1084" y="10019"/>
                    <a:pt x="1084" y="10019"/>
                    <a:pt x="1105" y="9956"/>
                  </a:cubicBezTo>
                  <a:cubicBezTo>
                    <a:pt x="1105" y="9956"/>
                    <a:pt x="1105" y="9956"/>
                    <a:pt x="1250" y="10269"/>
                  </a:cubicBezTo>
                  <a:cubicBezTo>
                    <a:pt x="1250" y="10269"/>
                    <a:pt x="1250" y="10268"/>
                    <a:pt x="1396" y="10601"/>
                  </a:cubicBezTo>
                  <a:cubicBezTo>
                    <a:pt x="1396" y="10601"/>
                    <a:pt x="1396" y="10602"/>
                    <a:pt x="1583" y="10935"/>
                  </a:cubicBezTo>
                  <a:cubicBezTo>
                    <a:pt x="1583" y="10935"/>
                    <a:pt x="1583" y="10936"/>
                    <a:pt x="1708" y="11102"/>
                  </a:cubicBezTo>
                  <a:cubicBezTo>
                    <a:pt x="1708" y="11102"/>
                    <a:pt x="1708" y="11102"/>
                    <a:pt x="1625" y="11331"/>
                  </a:cubicBezTo>
                  <a:cubicBezTo>
                    <a:pt x="1625" y="11331"/>
                    <a:pt x="1613" y="11407"/>
                    <a:pt x="1571" y="11660"/>
                  </a:cubicBezTo>
                  <a:lnTo>
                    <a:pt x="1550" y="11629"/>
                  </a:lnTo>
                  <a:lnTo>
                    <a:pt x="1524" y="11358"/>
                  </a:lnTo>
                  <a:lnTo>
                    <a:pt x="1185" y="10856"/>
                  </a:lnTo>
                  <a:cubicBezTo>
                    <a:pt x="1185" y="10856"/>
                    <a:pt x="1176" y="10798"/>
                    <a:pt x="1175" y="10792"/>
                  </a:cubicBezTo>
                  <a:lnTo>
                    <a:pt x="1175" y="10608"/>
                  </a:lnTo>
                  <a:lnTo>
                    <a:pt x="1149" y="10619"/>
                  </a:lnTo>
                  <a:cubicBezTo>
                    <a:pt x="1146" y="10604"/>
                    <a:pt x="1148" y="10620"/>
                    <a:pt x="1146" y="10601"/>
                  </a:cubicBezTo>
                  <a:cubicBezTo>
                    <a:pt x="1146" y="10601"/>
                    <a:pt x="1147" y="10560"/>
                    <a:pt x="1105" y="10581"/>
                  </a:cubicBezTo>
                  <a:cubicBezTo>
                    <a:pt x="1105" y="10581"/>
                    <a:pt x="1105" y="10581"/>
                    <a:pt x="1022" y="10623"/>
                  </a:cubicBezTo>
                  <a:cubicBezTo>
                    <a:pt x="1022" y="10623"/>
                    <a:pt x="1021" y="10622"/>
                    <a:pt x="980" y="10643"/>
                  </a:cubicBezTo>
                  <a:cubicBezTo>
                    <a:pt x="980" y="10643"/>
                    <a:pt x="979" y="10643"/>
                    <a:pt x="833" y="10956"/>
                  </a:cubicBezTo>
                  <a:cubicBezTo>
                    <a:pt x="833" y="10956"/>
                    <a:pt x="834" y="10956"/>
                    <a:pt x="542" y="10519"/>
                  </a:cubicBezTo>
                  <a:cubicBezTo>
                    <a:pt x="542" y="10519"/>
                    <a:pt x="542" y="10518"/>
                    <a:pt x="584" y="10498"/>
                  </a:cubicBezTo>
                  <a:cubicBezTo>
                    <a:pt x="626" y="10477"/>
                    <a:pt x="604" y="10436"/>
                    <a:pt x="604" y="10436"/>
                  </a:cubicBezTo>
                  <a:cubicBezTo>
                    <a:pt x="604" y="10436"/>
                    <a:pt x="604" y="10417"/>
                    <a:pt x="604" y="10416"/>
                  </a:cubicBezTo>
                  <a:lnTo>
                    <a:pt x="608" y="10415"/>
                  </a:lnTo>
                  <a:lnTo>
                    <a:pt x="608" y="10134"/>
                  </a:lnTo>
                  <a:cubicBezTo>
                    <a:pt x="608" y="10134"/>
                    <a:pt x="608" y="10135"/>
                    <a:pt x="709" y="9852"/>
                  </a:cubicBezTo>
                  <a:cubicBezTo>
                    <a:pt x="709" y="9852"/>
                    <a:pt x="709" y="9852"/>
                    <a:pt x="855" y="9456"/>
                  </a:cubicBezTo>
                  <a:cubicBezTo>
                    <a:pt x="855" y="9456"/>
                    <a:pt x="854" y="9457"/>
                    <a:pt x="792" y="9436"/>
                  </a:cubicBezTo>
                  <a:cubicBezTo>
                    <a:pt x="792" y="9436"/>
                    <a:pt x="792" y="9435"/>
                    <a:pt x="833" y="9415"/>
                  </a:cubicBezTo>
                  <a:close/>
                  <a:moveTo>
                    <a:pt x="1105" y="9560"/>
                  </a:moveTo>
                  <a:cubicBezTo>
                    <a:pt x="1105" y="9560"/>
                    <a:pt x="1112" y="9574"/>
                    <a:pt x="1113" y="9576"/>
                  </a:cubicBezTo>
                  <a:lnTo>
                    <a:pt x="1111" y="9578"/>
                  </a:lnTo>
                  <a:cubicBezTo>
                    <a:pt x="1108" y="9572"/>
                    <a:pt x="1110" y="9570"/>
                    <a:pt x="1105" y="9560"/>
                  </a:cubicBezTo>
                  <a:close/>
                  <a:moveTo>
                    <a:pt x="3254" y="9638"/>
                  </a:moveTo>
                  <a:cubicBezTo>
                    <a:pt x="3251" y="9656"/>
                    <a:pt x="3253" y="9638"/>
                    <a:pt x="3249" y="9665"/>
                  </a:cubicBezTo>
                  <a:cubicBezTo>
                    <a:pt x="3249" y="9665"/>
                    <a:pt x="3233" y="9673"/>
                    <a:pt x="3226" y="9676"/>
                  </a:cubicBezTo>
                  <a:lnTo>
                    <a:pt x="3254" y="9638"/>
                  </a:lnTo>
                  <a:close/>
                  <a:moveTo>
                    <a:pt x="1563" y="9691"/>
                  </a:moveTo>
                  <a:lnTo>
                    <a:pt x="1624" y="9850"/>
                  </a:lnTo>
                  <a:cubicBezTo>
                    <a:pt x="1624" y="9850"/>
                    <a:pt x="1623" y="9850"/>
                    <a:pt x="1541" y="9707"/>
                  </a:cubicBezTo>
                  <a:cubicBezTo>
                    <a:pt x="1537" y="9699"/>
                    <a:pt x="1535" y="9701"/>
                    <a:pt x="1531" y="9697"/>
                  </a:cubicBezTo>
                  <a:lnTo>
                    <a:pt x="1563" y="9691"/>
                  </a:lnTo>
                  <a:close/>
                  <a:moveTo>
                    <a:pt x="16229" y="9730"/>
                  </a:moveTo>
                  <a:lnTo>
                    <a:pt x="16351" y="9914"/>
                  </a:lnTo>
                  <a:lnTo>
                    <a:pt x="16358" y="9925"/>
                  </a:lnTo>
                  <a:lnTo>
                    <a:pt x="16432" y="10252"/>
                  </a:lnTo>
                  <a:cubicBezTo>
                    <a:pt x="16395" y="10098"/>
                    <a:pt x="16432" y="10252"/>
                    <a:pt x="16351" y="9914"/>
                  </a:cubicBezTo>
                  <a:cubicBezTo>
                    <a:pt x="16351" y="9914"/>
                    <a:pt x="16345" y="9907"/>
                    <a:pt x="16228" y="9732"/>
                  </a:cubicBezTo>
                  <a:lnTo>
                    <a:pt x="16229" y="9730"/>
                  </a:lnTo>
                  <a:close/>
                  <a:moveTo>
                    <a:pt x="130" y="9732"/>
                  </a:moveTo>
                  <a:lnTo>
                    <a:pt x="130" y="9858"/>
                  </a:lnTo>
                  <a:cubicBezTo>
                    <a:pt x="127" y="9790"/>
                    <a:pt x="130" y="9858"/>
                    <a:pt x="125" y="9749"/>
                  </a:cubicBezTo>
                  <a:cubicBezTo>
                    <a:pt x="125" y="9749"/>
                    <a:pt x="130" y="9732"/>
                    <a:pt x="130" y="9732"/>
                  </a:cubicBezTo>
                  <a:close/>
                  <a:moveTo>
                    <a:pt x="1479" y="9769"/>
                  </a:moveTo>
                  <a:cubicBezTo>
                    <a:pt x="1479" y="9769"/>
                    <a:pt x="1479" y="9769"/>
                    <a:pt x="1541" y="9894"/>
                  </a:cubicBezTo>
                  <a:cubicBezTo>
                    <a:pt x="1541" y="9894"/>
                    <a:pt x="1542" y="9893"/>
                    <a:pt x="1521" y="10143"/>
                  </a:cubicBezTo>
                  <a:cubicBezTo>
                    <a:pt x="1521" y="10143"/>
                    <a:pt x="1520" y="10143"/>
                    <a:pt x="1541" y="10185"/>
                  </a:cubicBezTo>
                  <a:cubicBezTo>
                    <a:pt x="1541" y="10185"/>
                    <a:pt x="1542" y="10186"/>
                    <a:pt x="1730" y="10436"/>
                  </a:cubicBezTo>
                  <a:cubicBezTo>
                    <a:pt x="1730" y="10436"/>
                    <a:pt x="1729" y="10435"/>
                    <a:pt x="1666" y="10601"/>
                  </a:cubicBezTo>
                  <a:cubicBezTo>
                    <a:pt x="1666" y="10601"/>
                    <a:pt x="1667" y="10602"/>
                    <a:pt x="1646" y="10665"/>
                  </a:cubicBezTo>
                  <a:cubicBezTo>
                    <a:pt x="1646" y="10665"/>
                    <a:pt x="1646" y="10664"/>
                    <a:pt x="1730" y="10914"/>
                  </a:cubicBezTo>
                  <a:cubicBezTo>
                    <a:pt x="1730" y="10914"/>
                    <a:pt x="1730" y="10915"/>
                    <a:pt x="1730" y="11019"/>
                  </a:cubicBezTo>
                  <a:cubicBezTo>
                    <a:pt x="1730" y="11019"/>
                    <a:pt x="1729" y="11019"/>
                    <a:pt x="1666" y="10894"/>
                  </a:cubicBezTo>
                  <a:cubicBezTo>
                    <a:pt x="1666" y="10894"/>
                    <a:pt x="1667" y="10894"/>
                    <a:pt x="1459" y="10561"/>
                  </a:cubicBezTo>
                  <a:cubicBezTo>
                    <a:pt x="1459" y="10561"/>
                    <a:pt x="1458" y="10561"/>
                    <a:pt x="1146" y="9852"/>
                  </a:cubicBezTo>
                  <a:cubicBezTo>
                    <a:pt x="1146" y="9852"/>
                    <a:pt x="1146" y="9852"/>
                    <a:pt x="1479" y="9769"/>
                  </a:cubicBezTo>
                  <a:close/>
                  <a:moveTo>
                    <a:pt x="1625" y="9853"/>
                  </a:moveTo>
                  <a:lnTo>
                    <a:pt x="1627" y="9859"/>
                  </a:lnTo>
                  <a:lnTo>
                    <a:pt x="1622" y="9879"/>
                  </a:lnTo>
                  <a:cubicBezTo>
                    <a:pt x="1624" y="9858"/>
                    <a:pt x="1623" y="9879"/>
                    <a:pt x="1625" y="9853"/>
                  </a:cubicBezTo>
                  <a:close/>
                  <a:moveTo>
                    <a:pt x="2479" y="10041"/>
                  </a:moveTo>
                  <a:lnTo>
                    <a:pt x="2509" y="10055"/>
                  </a:lnTo>
                  <a:cubicBezTo>
                    <a:pt x="2508" y="10055"/>
                    <a:pt x="2483" y="10045"/>
                    <a:pt x="2477" y="10043"/>
                  </a:cubicBezTo>
                  <a:lnTo>
                    <a:pt x="2479" y="10041"/>
                  </a:lnTo>
                  <a:close/>
                  <a:moveTo>
                    <a:pt x="20891" y="10227"/>
                  </a:moveTo>
                  <a:cubicBezTo>
                    <a:pt x="20891" y="10227"/>
                    <a:pt x="20891" y="10227"/>
                    <a:pt x="21204" y="10894"/>
                  </a:cubicBezTo>
                  <a:cubicBezTo>
                    <a:pt x="21204" y="10894"/>
                    <a:pt x="21204" y="10894"/>
                    <a:pt x="21454" y="11602"/>
                  </a:cubicBezTo>
                  <a:cubicBezTo>
                    <a:pt x="21454" y="11602"/>
                    <a:pt x="21454" y="11602"/>
                    <a:pt x="21496" y="11581"/>
                  </a:cubicBezTo>
                  <a:cubicBezTo>
                    <a:pt x="21496" y="11581"/>
                    <a:pt x="21496" y="11581"/>
                    <a:pt x="21392" y="12247"/>
                  </a:cubicBezTo>
                  <a:cubicBezTo>
                    <a:pt x="21392" y="12247"/>
                    <a:pt x="21391" y="12247"/>
                    <a:pt x="21329" y="12664"/>
                  </a:cubicBezTo>
                  <a:cubicBezTo>
                    <a:pt x="21329" y="12664"/>
                    <a:pt x="21329" y="12664"/>
                    <a:pt x="21120" y="13539"/>
                  </a:cubicBezTo>
                  <a:cubicBezTo>
                    <a:pt x="21120" y="13539"/>
                    <a:pt x="21121" y="13539"/>
                    <a:pt x="20955" y="14101"/>
                  </a:cubicBezTo>
                  <a:cubicBezTo>
                    <a:pt x="20955" y="14101"/>
                    <a:pt x="20954" y="14101"/>
                    <a:pt x="20913" y="14205"/>
                  </a:cubicBezTo>
                  <a:cubicBezTo>
                    <a:pt x="20913" y="14205"/>
                    <a:pt x="20912" y="14205"/>
                    <a:pt x="20496" y="14872"/>
                  </a:cubicBezTo>
                  <a:cubicBezTo>
                    <a:pt x="20496" y="14872"/>
                    <a:pt x="20496" y="14871"/>
                    <a:pt x="20225" y="15288"/>
                  </a:cubicBezTo>
                  <a:cubicBezTo>
                    <a:pt x="20225" y="15288"/>
                    <a:pt x="20226" y="15288"/>
                    <a:pt x="20163" y="14746"/>
                  </a:cubicBezTo>
                  <a:cubicBezTo>
                    <a:pt x="20163" y="14746"/>
                    <a:pt x="20163" y="14747"/>
                    <a:pt x="19996" y="14101"/>
                  </a:cubicBezTo>
                  <a:cubicBezTo>
                    <a:pt x="19996" y="14101"/>
                    <a:pt x="19996" y="14101"/>
                    <a:pt x="19871" y="13601"/>
                  </a:cubicBezTo>
                  <a:cubicBezTo>
                    <a:pt x="19871" y="13601"/>
                    <a:pt x="19871" y="13601"/>
                    <a:pt x="19642" y="13122"/>
                  </a:cubicBezTo>
                  <a:cubicBezTo>
                    <a:pt x="19642" y="13122"/>
                    <a:pt x="19642" y="13123"/>
                    <a:pt x="20038" y="12414"/>
                  </a:cubicBezTo>
                  <a:cubicBezTo>
                    <a:pt x="20038" y="12414"/>
                    <a:pt x="20037" y="12414"/>
                    <a:pt x="20329" y="11831"/>
                  </a:cubicBezTo>
                  <a:cubicBezTo>
                    <a:pt x="20329" y="11831"/>
                    <a:pt x="20330" y="11831"/>
                    <a:pt x="20684" y="11039"/>
                  </a:cubicBezTo>
                  <a:cubicBezTo>
                    <a:pt x="20684" y="11039"/>
                    <a:pt x="20683" y="11039"/>
                    <a:pt x="20891" y="10227"/>
                  </a:cubicBezTo>
                  <a:close/>
                  <a:moveTo>
                    <a:pt x="1752" y="10321"/>
                  </a:moveTo>
                  <a:lnTo>
                    <a:pt x="1821" y="10376"/>
                  </a:lnTo>
                  <a:lnTo>
                    <a:pt x="1814" y="10396"/>
                  </a:lnTo>
                  <a:cubicBezTo>
                    <a:pt x="1813" y="10394"/>
                    <a:pt x="1814" y="10396"/>
                    <a:pt x="1813" y="10394"/>
                  </a:cubicBezTo>
                  <a:cubicBezTo>
                    <a:pt x="1813" y="10394"/>
                    <a:pt x="1757" y="10327"/>
                    <a:pt x="1752" y="10321"/>
                  </a:cubicBezTo>
                  <a:close/>
                  <a:moveTo>
                    <a:pt x="17996" y="10581"/>
                  </a:moveTo>
                  <a:cubicBezTo>
                    <a:pt x="17996" y="10581"/>
                    <a:pt x="17997" y="10581"/>
                    <a:pt x="18580" y="11310"/>
                  </a:cubicBezTo>
                  <a:cubicBezTo>
                    <a:pt x="18580" y="11310"/>
                    <a:pt x="18580" y="11311"/>
                    <a:pt x="19080" y="12185"/>
                  </a:cubicBezTo>
                  <a:cubicBezTo>
                    <a:pt x="19080" y="12185"/>
                    <a:pt x="19079" y="12184"/>
                    <a:pt x="19537" y="13122"/>
                  </a:cubicBezTo>
                  <a:cubicBezTo>
                    <a:pt x="19537" y="13122"/>
                    <a:pt x="19538" y="13122"/>
                    <a:pt x="18954" y="13914"/>
                  </a:cubicBezTo>
                  <a:cubicBezTo>
                    <a:pt x="18954" y="13914"/>
                    <a:pt x="18954" y="13914"/>
                    <a:pt x="18350" y="14643"/>
                  </a:cubicBezTo>
                  <a:cubicBezTo>
                    <a:pt x="18350" y="14643"/>
                    <a:pt x="18350" y="14643"/>
                    <a:pt x="17725" y="15268"/>
                  </a:cubicBezTo>
                  <a:cubicBezTo>
                    <a:pt x="17725" y="15268"/>
                    <a:pt x="17725" y="15267"/>
                    <a:pt x="17246" y="15684"/>
                  </a:cubicBezTo>
                  <a:cubicBezTo>
                    <a:pt x="17246" y="15684"/>
                    <a:pt x="17246" y="15685"/>
                    <a:pt x="17059" y="15247"/>
                  </a:cubicBezTo>
                  <a:cubicBezTo>
                    <a:pt x="17059" y="15247"/>
                    <a:pt x="17059" y="15247"/>
                    <a:pt x="16309" y="13830"/>
                  </a:cubicBezTo>
                  <a:cubicBezTo>
                    <a:pt x="16309" y="13830"/>
                    <a:pt x="16266" y="13771"/>
                    <a:pt x="16063" y="13491"/>
                  </a:cubicBezTo>
                  <a:lnTo>
                    <a:pt x="16087" y="13464"/>
                  </a:lnTo>
                  <a:lnTo>
                    <a:pt x="16539" y="12300"/>
                  </a:lnTo>
                  <a:lnTo>
                    <a:pt x="16529" y="12288"/>
                  </a:lnTo>
                  <a:cubicBezTo>
                    <a:pt x="16537" y="12268"/>
                    <a:pt x="16530" y="12288"/>
                    <a:pt x="16538" y="12268"/>
                  </a:cubicBezTo>
                  <a:cubicBezTo>
                    <a:pt x="16538" y="12268"/>
                    <a:pt x="16538" y="12268"/>
                    <a:pt x="16580" y="12247"/>
                  </a:cubicBezTo>
                  <a:cubicBezTo>
                    <a:pt x="16580" y="12247"/>
                    <a:pt x="16581" y="12248"/>
                    <a:pt x="17080" y="11789"/>
                  </a:cubicBezTo>
                  <a:cubicBezTo>
                    <a:pt x="17080" y="11789"/>
                    <a:pt x="17080" y="11789"/>
                    <a:pt x="17663" y="11123"/>
                  </a:cubicBezTo>
                  <a:cubicBezTo>
                    <a:pt x="17663" y="11123"/>
                    <a:pt x="17663" y="11123"/>
                    <a:pt x="17996" y="10581"/>
                  </a:cubicBezTo>
                  <a:close/>
                  <a:moveTo>
                    <a:pt x="1743" y="10598"/>
                  </a:moveTo>
                  <a:lnTo>
                    <a:pt x="1732" y="10631"/>
                  </a:lnTo>
                  <a:cubicBezTo>
                    <a:pt x="1730" y="10623"/>
                    <a:pt x="1732" y="10631"/>
                    <a:pt x="1730" y="10623"/>
                  </a:cubicBezTo>
                  <a:cubicBezTo>
                    <a:pt x="1730" y="10623"/>
                    <a:pt x="1743" y="10598"/>
                    <a:pt x="1743" y="10598"/>
                  </a:cubicBezTo>
                  <a:close/>
                  <a:moveTo>
                    <a:pt x="1739" y="10653"/>
                  </a:moveTo>
                  <a:lnTo>
                    <a:pt x="1833" y="10893"/>
                  </a:lnTo>
                  <a:lnTo>
                    <a:pt x="1823" y="10935"/>
                  </a:lnTo>
                  <a:cubicBezTo>
                    <a:pt x="1821" y="10930"/>
                    <a:pt x="1824" y="10935"/>
                    <a:pt x="1813" y="10914"/>
                  </a:cubicBezTo>
                  <a:cubicBezTo>
                    <a:pt x="1813" y="10914"/>
                    <a:pt x="1798" y="10862"/>
                    <a:pt x="1739" y="10653"/>
                  </a:cubicBezTo>
                  <a:close/>
                  <a:moveTo>
                    <a:pt x="8957" y="10685"/>
                  </a:moveTo>
                  <a:cubicBezTo>
                    <a:pt x="8957" y="10685"/>
                    <a:pt x="8957" y="10685"/>
                    <a:pt x="9394" y="10914"/>
                  </a:cubicBezTo>
                  <a:cubicBezTo>
                    <a:pt x="9394" y="10914"/>
                    <a:pt x="9395" y="10915"/>
                    <a:pt x="8770" y="10832"/>
                  </a:cubicBezTo>
                  <a:cubicBezTo>
                    <a:pt x="8770" y="10832"/>
                    <a:pt x="8769" y="10831"/>
                    <a:pt x="8623" y="10894"/>
                  </a:cubicBezTo>
                  <a:cubicBezTo>
                    <a:pt x="8581" y="10914"/>
                    <a:pt x="8603" y="10956"/>
                    <a:pt x="8603" y="10956"/>
                  </a:cubicBezTo>
                  <a:cubicBezTo>
                    <a:pt x="8603" y="10956"/>
                    <a:pt x="8602" y="10956"/>
                    <a:pt x="8748" y="11164"/>
                  </a:cubicBezTo>
                  <a:cubicBezTo>
                    <a:pt x="8748" y="11164"/>
                    <a:pt x="8749" y="11164"/>
                    <a:pt x="8770" y="11414"/>
                  </a:cubicBezTo>
                  <a:cubicBezTo>
                    <a:pt x="8770" y="11414"/>
                    <a:pt x="8770" y="11414"/>
                    <a:pt x="8332" y="11414"/>
                  </a:cubicBezTo>
                  <a:cubicBezTo>
                    <a:pt x="8332" y="11414"/>
                    <a:pt x="8332" y="11414"/>
                    <a:pt x="8207" y="10810"/>
                  </a:cubicBezTo>
                  <a:cubicBezTo>
                    <a:pt x="8207" y="10810"/>
                    <a:pt x="8207" y="10810"/>
                    <a:pt x="8957" y="10685"/>
                  </a:cubicBezTo>
                  <a:close/>
                  <a:moveTo>
                    <a:pt x="116" y="10757"/>
                  </a:moveTo>
                  <a:lnTo>
                    <a:pt x="104" y="11255"/>
                  </a:lnTo>
                  <a:lnTo>
                    <a:pt x="117" y="11510"/>
                  </a:lnTo>
                  <a:cubicBezTo>
                    <a:pt x="110" y="11461"/>
                    <a:pt x="116" y="11510"/>
                    <a:pt x="83" y="11290"/>
                  </a:cubicBezTo>
                  <a:cubicBezTo>
                    <a:pt x="83" y="11290"/>
                    <a:pt x="107" y="10902"/>
                    <a:pt x="116" y="10757"/>
                  </a:cubicBezTo>
                  <a:close/>
                  <a:moveTo>
                    <a:pt x="9519" y="10888"/>
                  </a:moveTo>
                  <a:lnTo>
                    <a:pt x="9528" y="10893"/>
                  </a:lnTo>
                  <a:lnTo>
                    <a:pt x="9519" y="10898"/>
                  </a:lnTo>
                  <a:cubicBezTo>
                    <a:pt x="9519" y="10896"/>
                    <a:pt x="9520" y="10896"/>
                    <a:pt x="9519" y="10894"/>
                  </a:cubicBezTo>
                  <a:cubicBezTo>
                    <a:pt x="9519" y="10894"/>
                    <a:pt x="9519" y="10888"/>
                    <a:pt x="9519" y="10888"/>
                  </a:cubicBezTo>
                  <a:close/>
                  <a:moveTo>
                    <a:pt x="8707" y="10946"/>
                  </a:moveTo>
                  <a:lnTo>
                    <a:pt x="8809" y="11114"/>
                  </a:lnTo>
                  <a:cubicBezTo>
                    <a:pt x="8806" y="11110"/>
                    <a:pt x="8809" y="11114"/>
                    <a:pt x="8686" y="10956"/>
                  </a:cubicBezTo>
                  <a:cubicBezTo>
                    <a:pt x="8686" y="10956"/>
                    <a:pt x="8705" y="10946"/>
                    <a:pt x="8707" y="10946"/>
                  </a:cubicBezTo>
                  <a:close/>
                  <a:moveTo>
                    <a:pt x="1795" y="11061"/>
                  </a:moveTo>
                  <a:lnTo>
                    <a:pt x="1769" y="11135"/>
                  </a:lnTo>
                  <a:cubicBezTo>
                    <a:pt x="1771" y="11124"/>
                    <a:pt x="1769" y="11135"/>
                    <a:pt x="1771" y="11123"/>
                  </a:cubicBezTo>
                  <a:cubicBezTo>
                    <a:pt x="1771" y="11123"/>
                    <a:pt x="1792" y="11069"/>
                    <a:pt x="1795" y="11061"/>
                  </a:cubicBezTo>
                  <a:close/>
                  <a:moveTo>
                    <a:pt x="1731" y="11347"/>
                  </a:moveTo>
                  <a:lnTo>
                    <a:pt x="1750" y="11367"/>
                  </a:lnTo>
                  <a:cubicBezTo>
                    <a:pt x="1737" y="11357"/>
                    <a:pt x="1750" y="11368"/>
                    <a:pt x="1730" y="11352"/>
                  </a:cubicBezTo>
                  <a:cubicBezTo>
                    <a:pt x="1730" y="11352"/>
                    <a:pt x="1731" y="11347"/>
                    <a:pt x="1731" y="11347"/>
                  </a:cubicBezTo>
                  <a:close/>
                  <a:moveTo>
                    <a:pt x="7704" y="11364"/>
                  </a:moveTo>
                  <a:cubicBezTo>
                    <a:pt x="7706" y="11368"/>
                    <a:pt x="7705" y="11368"/>
                    <a:pt x="7708" y="11373"/>
                  </a:cubicBezTo>
                  <a:cubicBezTo>
                    <a:pt x="7708" y="11373"/>
                    <a:pt x="7691" y="11368"/>
                    <a:pt x="7690" y="11367"/>
                  </a:cubicBezTo>
                  <a:lnTo>
                    <a:pt x="7704" y="11364"/>
                  </a:lnTo>
                  <a:close/>
                  <a:moveTo>
                    <a:pt x="1730" y="11435"/>
                  </a:moveTo>
                  <a:cubicBezTo>
                    <a:pt x="1730" y="11435"/>
                    <a:pt x="1730" y="11435"/>
                    <a:pt x="1771" y="11519"/>
                  </a:cubicBezTo>
                  <a:cubicBezTo>
                    <a:pt x="1771" y="11519"/>
                    <a:pt x="1771" y="11519"/>
                    <a:pt x="1771" y="11748"/>
                  </a:cubicBezTo>
                  <a:cubicBezTo>
                    <a:pt x="1771" y="11748"/>
                    <a:pt x="1771" y="11747"/>
                    <a:pt x="1833" y="11768"/>
                  </a:cubicBezTo>
                  <a:cubicBezTo>
                    <a:pt x="1833" y="11768"/>
                    <a:pt x="1833" y="11769"/>
                    <a:pt x="1937" y="11915"/>
                  </a:cubicBezTo>
                  <a:cubicBezTo>
                    <a:pt x="1937" y="11915"/>
                    <a:pt x="1937" y="11914"/>
                    <a:pt x="2020" y="12080"/>
                  </a:cubicBezTo>
                  <a:cubicBezTo>
                    <a:pt x="2041" y="12101"/>
                    <a:pt x="2042" y="12102"/>
                    <a:pt x="2084" y="12102"/>
                  </a:cubicBezTo>
                  <a:cubicBezTo>
                    <a:pt x="2084" y="12102"/>
                    <a:pt x="2083" y="12101"/>
                    <a:pt x="2333" y="12122"/>
                  </a:cubicBezTo>
                  <a:cubicBezTo>
                    <a:pt x="2368" y="12104"/>
                    <a:pt x="2360" y="12076"/>
                    <a:pt x="2356" y="12067"/>
                  </a:cubicBezTo>
                  <a:lnTo>
                    <a:pt x="2363" y="12068"/>
                  </a:lnTo>
                  <a:lnTo>
                    <a:pt x="2398" y="11935"/>
                  </a:lnTo>
                  <a:cubicBezTo>
                    <a:pt x="2408" y="11906"/>
                    <a:pt x="2399" y="11935"/>
                    <a:pt x="2479" y="11706"/>
                  </a:cubicBezTo>
                  <a:cubicBezTo>
                    <a:pt x="2479" y="11706"/>
                    <a:pt x="2479" y="11706"/>
                    <a:pt x="2959" y="12060"/>
                  </a:cubicBezTo>
                  <a:cubicBezTo>
                    <a:pt x="2959" y="12060"/>
                    <a:pt x="2958" y="12060"/>
                    <a:pt x="3458" y="12309"/>
                  </a:cubicBezTo>
                  <a:cubicBezTo>
                    <a:pt x="3458" y="12309"/>
                    <a:pt x="3459" y="12310"/>
                    <a:pt x="3396" y="12685"/>
                  </a:cubicBezTo>
                  <a:cubicBezTo>
                    <a:pt x="3396" y="12685"/>
                    <a:pt x="3396" y="12685"/>
                    <a:pt x="3229" y="13476"/>
                  </a:cubicBezTo>
                  <a:cubicBezTo>
                    <a:pt x="3229" y="13476"/>
                    <a:pt x="3229" y="13476"/>
                    <a:pt x="3187" y="14205"/>
                  </a:cubicBezTo>
                  <a:cubicBezTo>
                    <a:pt x="3187" y="14205"/>
                    <a:pt x="3187" y="14205"/>
                    <a:pt x="3187" y="14726"/>
                  </a:cubicBezTo>
                  <a:cubicBezTo>
                    <a:pt x="3187" y="14726"/>
                    <a:pt x="3187" y="14726"/>
                    <a:pt x="3249" y="15580"/>
                  </a:cubicBezTo>
                  <a:cubicBezTo>
                    <a:pt x="3249" y="15580"/>
                    <a:pt x="3222" y="15562"/>
                    <a:pt x="2995" y="15422"/>
                  </a:cubicBezTo>
                  <a:lnTo>
                    <a:pt x="3008" y="15402"/>
                  </a:lnTo>
                  <a:lnTo>
                    <a:pt x="2957" y="15234"/>
                  </a:lnTo>
                  <a:lnTo>
                    <a:pt x="2608" y="14252"/>
                  </a:lnTo>
                  <a:lnTo>
                    <a:pt x="2322" y="13738"/>
                  </a:lnTo>
                  <a:cubicBezTo>
                    <a:pt x="2263" y="13624"/>
                    <a:pt x="2322" y="13738"/>
                    <a:pt x="2187" y="13476"/>
                  </a:cubicBezTo>
                  <a:cubicBezTo>
                    <a:pt x="2187" y="13476"/>
                    <a:pt x="2187" y="13476"/>
                    <a:pt x="2291" y="13101"/>
                  </a:cubicBezTo>
                  <a:cubicBezTo>
                    <a:pt x="2291" y="13101"/>
                    <a:pt x="2294" y="13064"/>
                    <a:pt x="2294" y="13063"/>
                  </a:cubicBezTo>
                  <a:lnTo>
                    <a:pt x="2299" y="13051"/>
                  </a:lnTo>
                  <a:lnTo>
                    <a:pt x="2299" y="13025"/>
                  </a:lnTo>
                  <a:cubicBezTo>
                    <a:pt x="2301" y="13007"/>
                    <a:pt x="2299" y="13024"/>
                    <a:pt x="2312" y="12893"/>
                  </a:cubicBezTo>
                  <a:cubicBezTo>
                    <a:pt x="2312" y="12893"/>
                    <a:pt x="2312" y="12893"/>
                    <a:pt x="2291" y="12851"/>
                  </a:cubicBezTo>
                  <a:cubicBezTo>
                    <a:pt x="2291" y="12851"/>
                    <a:pt x="2291" y="12852"/>
                    <a:pt x="2104" y="12456"/>
                  </a:cubicBezTo>
                  <a:cubicBezTo>
                    <a:pt x="2104" y="12456"/>
                    <a:pt x="2097" y="12382"/>
                    <a:pt x="2096" y="12370"/>
                  </a:cubicBezTo>
                  <a:lnTo>
                    <a:pt x="2105" y="12236"/>
                  </a:lnTo>
                  <a:lnTo>
                    <a:pt x="2087" y="12221"/>
                  </a:lnTo>
                  <a:cubicBezTo>
                    <a:pt x="2117" y="12200"/>
                    <a:pt x="2103" y="12166"/>
                    <a:pt x="2084" y="12185"/>
                  </a:cubicBezTo>
                  <a:cubicBezTo>
                    <a:pt x="2084" y="12185"/>
                    <a:pt x="2083" y="12185"/>
                    <a:pt x="2000" y="12122"/>
                  </a:cubicBezTo>
                  <a:cubicBezTo>
                    <a:pt x="2000" y="12122"/>
                    <a:pt x="1962" y="12118"/>
                    <a:pt x="1857" y="12105"/>
                  </a:cubicBezTo>
                  <a:lnTo>
                    <a:pt x="1687" y="11841"/>
                  </a:lnTo>
                  <a:cubicBezTo>
                    <a:pt x="1662" y="11797"/>
                    <a:pt x="1687" y="11841"/>
                    <a:pt x="1646" y="11768"/>
                  </a:cubicBezTo>
                  <a:cubicBezTo>
                    <a:pt x="1646" y="11768"/>
                    <a:pt x="1646" y="11768"/>
                    <a:pt x="1730" y="11435"/>
                  </a:cubicBezTo>
                  <a:close/>
                  <a:moveTo>
                    <a:pt x="1833" y="11459"/>
                  </a:moveTo>
                  <a:lnTo>
                    <a:pt x="1859" y="11487"/>
                  </a:lnTo>
                  <a:lnTo>
                    <a:pt x="1859" y="11571"/>
                  </a:lnTo>
                  <a:cubicBezTo>
                    <a:pt x="1850" y="11538"/>
                    <a:pt x="1859" y="11571"/>
                    <a:pt x="1833" y="11477"/>
                  </a:cubicBezTo>
                  <a:cubicBezTo>
                    <a:pt x="1833" y="11477"/>
                    <a:pt x="1833" y="11462"/>
                    <a:pt x="1833" y="11459"/>
                  </a:cubicBezTo>
                  <a:close/>
                  <a:moveTo>
                    <a:pt x="8311" y="11477"/>
                  </a:moveTo>
                  <a:cubicBezTo>
                    <a:pt x="8311" y="11477"/>
                    <a:pt x="8341" y="11477"/>
                    <a:pt x="8341" y="11477"/>
                  </a:cubicBezTo>
                  <a:lnTo>
                    <a:pt x="8341" y="11521"/>
                  </a:lnTo>
                  <a:cubicBezTo>
                    <a:pt x="8332" y="11518"/>
                    <a:pt x="8341" y="11521"/>
                    <a:pt x="8332" y="11519"/>
                  </a:cubicBezTo>
                  <a:cubicBezTo>
                    <a:pt x="8332" y="11519"/>
                    <a:pt x="8332" y="11519"/>
                    <a:pt x="8311" y="11477"/>
                  </a:cubicBezTo>
                  <a:close/>
                  <a:moveTo>
                    <a:pt x="9612" y="11559"/>
                  </a:moveTo>
                  <a:lnTo>
                    <a:pt x="9645" y="11565"/>
                  </a:lnTo>
                  <a:lnTo>
                    <a:pt x="9777" y="11665"/>
                  </a:lnTo>
                  <a:cubicBezTo>
                    <a:pt x="9743" y="11644"/>
                    <a:pt x="9749" y="11648"/>
                    <a:pt x="9612" y="11559"/>
                  </a:cubicBezTo>
                  <a:close/>
                  <a:moveTo>
                    <a:pt x="9100" y="11564"/>
                  </a:moveTo>
                  <a:cubicBezTo>
                    <a:pt x="9103" y="11564"/>
                    <a:pt x="9101" y="11564"/>
                    <a:pt x="9561" y="11602"/>
                  </a:cubicBezTo>
                  <a:cubicBezTo>
                    <a:pt x="9561" y="11602"/>
                    <a:pt x="9560" y="11601"/>
                    <a:pt x="9852" y="11810"/>
                  </a:cubicBezTo>
                  <a:cubicBezTo>
                    <a:pt x="9852" y="11810"/>
                    <a:pt x="9853" y="11811"/>
                    <a:pt x="9832" y="11956"/>
                  </a:cubicBezTo>
                  <a:cubicBezTo>
                    <a:pt x="9853" y="11998"/>
                    <a:pt x="9852" y="11998"/>
                    <a:pt x="9894" y="12018"/>
                  </a:cubicBezTo>
                  <a:cubicBezTo>
                    <a:pt x="9894" y="12018"/>
                    <a:pt x="9894" y="12018"/>
                    <a:pt x="10311" y="12080"/>
                  </a:cubicBezTo>
                  <a:cubicBezTo>
                    <a:pt x="10311" y="12080"/>
                    <a:pt x="10311" y="12081"/>
                    <a:pt x="9957" y="12247"/>
                  </a:cubicBezTo>
                  <a:cubicBezTo>
                    <a:pt x="9957" y="12247"/>
                    <a:pt x="9957" y="12248"/>
                    <a:pt x="9353" y="12373"/>
                  </a:cubicBezTo>
                  <a:cubicBezTo>
                    <a:pt x="9353" y="12373"/>
                    <a:pt x="9352" y="12372"/>
                    <a:pt x="8581" y="12560"/>
                  </a:cubicBezTo>
                  <a:cubicBezTo>
                    <a:pt x="8581" y="12560"/>
                    <a:pt x="8582" y="12559"/>
                    <a:pt x="8436" y="12039"/>
                  </a:cubicBezTo>
                  <a:cubicBezTo>
                    <a:pt x="8436" y="12039"/>
                    <a:pt x="8436" y="12039"/>
                    <a:pt x="8374" y="11581"/>
                  </a:cubicBezTo>
                  <a:cubicBezTo>
                    <a:pt x="8374" y="11581"/>
                    <a:pt x="8374" y="11581"/>
                    <a:pt x="9165" y="11893"/>
                  </a:cubicBezTo>
                  <a:cubicBezTo>
                    <a:pt x="9207" y="11872"/>
                    <a:pt x="9207" y="11873"/>
                    <a:pt x="9207" y="11873"/>
                  </a:cubicBezTo>
                  <a:cubicBezTo>
                    <a:pt x="9249" y="11852"/>
                    <a:pt x="9227" y="11810"/>
                    <a:pt x="9227" y="11810"/>
                  </a:cubicBezTo>
                  <a:cubicBezTo>
                    <a:pt x="9227" y="11810"/>
                    <a:pt x="9227" y="11809"/>
                    <a:pt x="9227" y="11809"/>
                  </a:cubicBezTo>
                  <a:lnTo>
                    <a:pt x="9232" y="11810"/>
                  </a:lnTo>
                  <a:lnTo>
                    <a:pt x="9213" y="11705"/>
                  </a:lnTo>
                  <a:cubicBezTo>
                    <a:pt x="9210" y="11684"/>
                    <a:pt x="9213" y="11705"/>
                    <a:pt x="9207" y="11664"/>
                  </a:cubicBezTo>
                  <a:cubicBezTo>
                    <a:pt x="9207" y="11664"/>
                    <a:pt x="9161" y="11634"/>
                    <a:pt x="9149" y="11626"/>
                  </a:cubicBezTo>
                  <a:lnTo>
                    <a:pt x="9102" y="11591"/>
                  </a:lnTo>
                  <a:lnTo>
                    <a:pt x="9100" y="11564"/>
                  </a:lnTo>
                  <a:close/>
                  <a:moveTo>
                    <a:pt x="135" y="11864"/>
                  </a:moveTo>
                  <a:lnTo>
                    <a:pt x="142" y="12004"/>
                  </a:lnTo>
                  <a:lnTo>
                    <a:pt x="168" y="12311"/>
                  </a:lnTo>
                  <a:cubicBezTo>
                    <a:pt x="156" y="12217"/>
                    <a:pt x="167" y="12311"/>
                    <a:pt x="147" y="12144"/>
                  </a:cubicBezTo>
                  <a:cubicBezTo>
                    <a:pt x="147" y="12144"/>
                    <a:pt x="146" y="12143"/>
                    <a:pt x="125" y="11997"/>
                  </a:cubicBezTo>
                  <a:cubicBezTo>
                    <a:pt x="125" y="11997"/>
                    <a:pt x="133" y="11892"/>
                    <a:pt x="135" y="11864"/>
                  </a:cubicBezTo>
                  <a:close/>
                  <a:moveTo>
                    <a:pt x="2016" y="11864"/>
                  </a:moveTo>
                  <a:lnTo>
                    <a:pt x="2027" y="11875"/>
                  </a:lnTo>
                  <a:lnTo>
                    <a:pt x="2098" y="12026"/>
                  </a:lnTo>
                  <a:cubicBezTo>
                    <a:pt x="2098" y="12025"/>
                    <a:pt x="2098" y="12027"/>
                    <a:pt x="2020" y="11873"/>
                  </a:cubicBezTo>
                  <a:cubicBezTo>
                    <a:pt x="2020" y="11873"/>
                    <a:pt x="2016" y="11864"/>
                    <a:pt x="2016" y="11864"/>
                  </a:cubicBezTo>
                  <a:close/>
                  <a:moveTo>
                    <a:pt x="10480" y="12042"/>
                  </a:moveTo>
                  <a:lnTo>
                    <a:pt x="10483" y="12042"/>
                  </a:lnTo>
                  <a:lnTo>
                    <a:pt x="10651" y="12210"/>
                  </a:lnTo>
                  <a:lnTo>
                    <a:pt x="10756" y="12282"/>
                  </a:lnTo>
                  <a:cubicBezTo>
                    <a:pt x="10740" y="12276"/>
                    <a:pt x="10756" y="12283"/>
                    <a:pt x="10602" y="12227"/>
                  </a:cubicBezTo>
                  <a:cubicBezTo>
                    <a:pt x="10602" y="12227"/>
                    <a:pt x="10598" y="12220"/>
                    <a:pt x="10480" y="12042"/>
                  </a:cubicBezTo>
                  <a:close/>
                  <a:moveTo>
                    <a:pt x="10415" y="12122"/>
                  </a:moveTo>
                  <a:cubicBezTo>
                    <a:pt x="10415" y="12122"/>
                    <a:pt x="10414" y="12123"/>
                    <a:pt x="10560" y="12227"/>
                  </a:cubicBezTo>
                  <a:cubicBezTo>
                    <a:pt x="10560" y="12227"/>
                    <a:pt x="10561" y="12226"/>
                    <a:pt x="10582" y="12268"/>
                  </a:cubicBezTo>
                  <a:cubicBezTo>
                    <a:pt x="10582" y="12268"/>
                    <a:pt x="10582" y="12269"/>
                    <a:pt x="10790" y="12373"/>
                  </a:cubicBezTo>
                  <a:cubicBezTo>
                    <a:pt x="10790" y="12373"/>
                    <a:pt x="10790" y="12372"/>
                    <a:pt x="11019" y="12789"/>
                  </a:cubicBezTo>
                  <a:cubicBezTo>
                    <a:pt x="11019" y="12789"/>
                    <a:pt x="11019" y="12788"/>
                    <a:pt x="11081" y="12809"/>
                  </a:cubicBezTo>
                  <a:cubicBezTo>
                    <a:pt x="11081" y="12809"/>
                    <a:pt x="11081" y="12810"/>
                    <a:pt x="11914" y="12998"/>
                  </a:cubicBezTo>
                  <a:cubicBezTo>
                    <a:pt x="11914" y="12998"/>
                    <a:pt x="11914" y="12997"/>
                    <a:pt x="12039" y="13143"/>
                  </a:cubicBezTo>
                  <a:cubicBezTo>
                    <a:pt x="12039" y="13143"/>
                    <a:pt x="12040" y="13143"/>
                    <a:pt x="12248" y="13601"/>
                  </a:cubicBezTo>
                  <a:cubicBezTo>
                    <a:pt x="12248" y="13601"/>
                    <a:pt x="12248" y="13601"/>
                    <a:pt x="12290" y="13601"/>
                  </a:cubicBezTo>
                  <a:cubicBezTo>
                    <a:pt x="12290" y="13601"/>
                    <a:pt x="12290" y="13601"/>
                    <a:pt x="12290" y="13914"/>
                  </a:cubicBezTo>
                  <a:cubicBezTo>
                    <a:pt x="12290" y="13914"/>
                    <a:pt x="12290" y="13914"/>
                    <a:pt x="12373" y="14081"/>
                  </a:cubicBezTo>
                  <a:cubicBezTo>
                    <a:pt x="12373" y="14081"/>
                    <a:pt x="12394" y="14122"/>
                    <a:pt x="12435" y="14101"/>
                  </a:cubicBezTo>
                  <a:cubicBezTo>
                    <a:pt x="12435" y="14101"/>
                    <a:pt x="12435" y="14101"/>
                    <a:pt x="12519" y="14101"/>
                  </a:cubicBezTo>
                  <a:cubicBezTo>
                    <a:pt x="12519" y="14101"/>
                    <a:pt x="12518" y="14101"/>
                    <a:pt x="12664" y="14414"/>
                  </a:cubicBezTo>
                  <a:cubicBezTo>
                    <a:pt x="12664" y="14414"/>
                    <a:pt x="12692" y="14414"/>
                    <a:pt x="12751" y="14414"/>
                  </a:cubicBezTo>
                  <a:cubicBezTo>
                    <a:pt x="12717" y="14435"/>
                    <a:pt x="12751" y="14414"/>
                    <a:pt x="12685" y="14455"/>
                  </a:cubicBezTo>
                  <a:cubicBezTo>
                    <a:pt x="12685" y="14455"/>
                    <a:pt x="12685" y="14456"/>
                    <a:pt x="12560" y="14581"/>
                  </a:cubicBezTo>
                  <a:cubicBezTo>
                    <a:pt x="12560" y="14581"/>
                    <a:pt x="12560" y="14581"/>
                    <a:pt x="12477" y="14706"/>
                  </a:cubicBezTo>
                  <a:cubicBezTo>
                    <a:pt x="12477" y="14706"/>
                    <a:pt x="12477" y="14705"/>
                    <a:pt x="12227" y="14913"/>
                  </a:cubicBezTo>
                  <a:cubicBezTo>
                    <a:pt x="12227" y="14913"/>
                    <a:pt x="12227" y="14913"/>
                    <a:pt x="12081" y="14997"/>
                  </a:cubicBezTo>
                  <a:cubicBezTo>
                    <a:pt x="12081" y="14997"/>
                    <a:pt x="12082" y="14997"/>
                    <a:pt x="12061" y="15039"/>
                  </a:cubicBezTo>
                  <a:cubicBezTo>
                    <a:pt x="12061" y="15039"/>
                    <a:pt x="12061" y="15039"/>
                    <a:pt x="11936" y="15206"/>
                  </a:cubicBezTo>
                  <a:cubicBezTo>
                    <a:pt x="11936" y="15206"/>
                    <a:pt x="11935" y="15205"/>
                    <a:pt x="11831" y="15288"/>
                  </a:cubicBezTo>
                  <a:cubicBezTo>
                    <a:pt x="11831" y="15288"/>
                    <a:pt x="11831" y="15288"/>
                    <a:pt x="11852" y="15330"/>
                  </a:cubicBezTo>
                  <a:cubicBezTo>
                    <a:pt x="11852" y="15330"/>
                    <a:pt x="11852" y="15330"/>
                    <a:pt x="11873" y="15371"/>
                  </a:cubicBezTo>
                  <a:cubicBezTo>
                    <a:pt x="11873" y="15371"/>
                    <a:pt x="11872" y="15372"/>
                    <a:pt x="11747" y="15435"/>
                  </a:cubicBezTo>
                  <a:cubicBezTo>
                    <a:pt x="11747" y="15435"/>
                    <a:pt x="11748" y="15435"/>
                    <a:pt x="11560" y="15518"/>
                  </a:cubicBezTo>
                  <a:cubicBezTo>
                    <a:pt x="11560" y="15518"/>
                    <a:pt x="11561" y="15517"/>
                    <a:pt x="11498" y="15497"/>
                  </a:cubicBezTo>
                  <a:cubicBezTo>
                    <a:pt x="11477" y="15455"/>
                    <a:pt x="11435" y="15476"/>
                    <a:pt x="11435" y="15476"/>
                  </a:cubicBezTo>
                  <a:cubicBezTo>
                    <a:pt x="11435" y="15476"/>
                    <a:pt x="11435" y="15475"/>
                    <a:pt x="11310" y="15600"/>
                  </a:cubicBezTo>
                  <a:cubicBezTo>
                    <a:pt x="11310" y="15600"/>
                    <a:pt x="11310" y="15601"/>
                    <a:pt x="10644" y="15809"/>
                  </a:cubicBezTo>
                  <a:cubicBezTo>
                    <a:pt x="10644" y="15809"/>
                    <a:pt x="10644" y="15810"/>
                    <a:pt x="9977" y="16018"/>
                  </a:cubicBezTo>
                  <a:cubicBezTo>
                    <a:pt x="9977" y="16018"/>
                    <a:pt x="9977" y="16017"/>
                    <a:pt x="9456" y="16122"/>
                  </a:cubicBezTo>
                  <a:cubicBezTo>
                    <a:pt x="9456" y="16122"/>
                    <a:pt x="9457" y="16121"/>
                    <a:pt x="8937" y="14288"/>
                  </a:cubicBezTo>
                  <a:cubicBezTo>
                    <a:pt x="8937" y="14288"/>
                    <a:pt x="8936" y="14289"/>
                    <a:pt x="8561" y="12643"/>
                  </a:cubicBezTo>
                  <a:cubicBezTo>
                    <a:pt x="8561" y="12643"/>
                    <a:pt x="8561" y="12643"/>
                    <a:pt x="9353" y="12476"/>
                  </a:cubicBezTo>
                  <a:cubicBezTo>
                    <a:pt x="9353" y="12476"/>
                    <a:pt x="9353" y="12476"/>
                    <a:pt x="9999" y="12309"/>
                  </a:cubicBezTo>
                  <a:cubicBezTo>
                    <a:pt x="9999" y="12309"/>
                    <a:pt x="9998" y="12310"/>
                    <a:pt x="10415" y="12122"/>
                  </a:cubicBezTo>
                  <a:close/>
                  <a:moveTo>
                    <a:pt x="14732" y="12146"/>
                  </a:moveTo>
                  <a:lnTo>
                    <a:pt x="15318" y="12998"/>
                  </a:lnTo>
                  <a:cubicBezTo>
                    <a:pt x="15311" y="12987"/>
                    <a:pt x="15319" y="12997"/>
                    <a:pt x="14726" y="12164"/>
                  </a:cubicBezTo>
                  <a:cubicBezTo>
                    <a:pt x="14710" y="12172"/>
                    <a:pt x="14701" y="12166"/>
                    <a:pt x="14691" y="12162"/>
                  </a:cubicBezTo>
                  <a:lnTo>
                    <a:pt x="14732" y="12146"/>
                  </a:lnTo>
                  <a:close/>
                  <a:moveTo>
                    <a:pt x="14664" y="12227"/>
                  </a:moveTo>
                  <a:cubicBezTo>
                    <a:pt x="14664" y="12227"/>
                    <a:pt x="14663" y="12226"/>
                    <a:pt x="15309" y="13122"/>
                  </a:cubicBezTo>
                  <a:cubicBezTo>
                    <a:pt x="15309" y="13122"/>
                    <a:pt x="15310" y="13122"/>
                    <a:pt x="15247" y="13393"/>
                  </a:cubicBezTo>
                  <a:cubicBezTo>
                    <a:pt x="15247" y="13393"/>
                    <a:pt x="15247" y="13393"/>
                    <a:pt x="14685" y="13810"/>
                  </a:cubicBezTo>
                  <a:cubicBezTo>
                    <a:pt x="14685" y="13810"/>
                    <a:pt x="14685" y="13810"/>
                    <a:pt x="14394" y="14039"/>
                  </a:cubicBezTo>
                  <a:cubicBezTo>
                    <a:pt x="14394" y="14039"/>
                    <a:pt x="14360" y="14025"/>
                    <a:pt x="14354" y="14023"/>
                  </a:cubicBezTo>
                  <a:lnTo>
                    <a:pt x="14332" y="14006"/>
                  </a:lnTo>
                  <a:lnTo>
                    <a:pt x="14323" y="14011"/>
                  </a:lnTo>
                  <a:cubicBezTo>
                    <a:pt x="14307" y="14005"/>
                    <a:pt x="14322" y="14011"/>
                    <a:pt x="14289" y="13997"/>
                  </a:cubicBezTo>
                  <a:cubicBezTo>
                    <a:pt x="14289" y="13997"/>
                    <a:pt x="14289" y="13997"/>
                    <a:pt x="14268" y="13955"/>
                  </a:cubicBezTo>
                  <a:cubicBezTo>
                    <a:pt x="14268" y="13955"/>
                    <a:pt x="14269" y="13956"/>
                    <a:pt x="13914" y="14122"/>
                  </a:cubicBezTo>
                  <a:cubicBezTo>
                    <a:pt x="13914" y="14122"/>
                    <a:pt x="13935" y="14164"/>
                    <a:pt x="13893" y="14185"/>
                  </a:cubicBezTo>
                  <a:cubicBezTo>
                    <a:pt x="13893" y="14185"/>
                    <a:pt x="13893" y="14185"/>
                    <a:pt x="13935" y="14268"/>
                  </a:cubicBezTo>
                  <a:cubicBezTo>
                    <a:pt x="13935" y="14268"/>
                    <a:pt x="13935" y="14267"/>
                    <a:pt x="13602" y="14476"/>
                  </a:cubicBezTo>
                  <a:cubicBezTo>
                    <a:pt x="13602" y="14476"/>
                    <a:pt x="13601" y="14477"/>
                    <a:pt x="13289" y="14706"/>
                  </a:cubicBezTo>
                  <a:cubicBezTo>
                    <a:pt x="13289" y="14706"/>
                    <a:pt x="13289" y="14705"/>
                    <a:pt x="12976" y="14851"/>
                  </a:cubicBezTo>
                  <a:cubicBezTo>
                    <a:pt x="12976" y="14851"/>
                    <a:pt x="12977" y="14851"/>
                    <a:pt x="12852" y="14622"/>
                  </a:cubicBezTo>
                  <a:cubicBezTo>
                    <a:pt x="12852" y="14622"/>
                    <a:pt x="12851" y="14622"/>
                    <a:pt x="12935" y="14581"/>
                  </a:cubicBezTo>
                  <a:cubicBezTo>
                    <a:pt x="12935" y="14581"/>
                    <a:pt x="12936" y="14580"/>
                    <a:pt x="13165" y="14476"/>
                  </a:cubicBezTo>
                  <a:cubicBezTo>
                    <a:pt x="13165" y="14476"/>
                    <a:pt x="13164" y="14476"/>
                    <a:pt x="13394" y="14414"/>
                  </a:cubicBezTo>
                  <a:cubicBezTo>
                    <a:pt x="13394" y="14414"/>
                    <a:pt x="13394" y="14414"/>
                    <a:pt x="13435" y="14414"/>
                  </a:cubicBezTo>
                  <a:cubicBezTo>
                    <a:pt x="13456" y="14393"/>
                    <a:pt x="13456" y="14393"/>
                    <a:pt x="13456" y="14393"/>
                  </a:cubicBezTo>
                  <a:cubicBezTo>
                    <a:pt x="13456" y="14352"/>
                    <a:pt x="13456" y="14351"/>
                    <a:pt x="13456" y="14351"/>
                  </a:cubicBezTo>
                  <a:cubicBezTo>
                    <a:pt x="13456" y="14351"/>
                    <a:pt x="13456" y="14351"/>
                    <a:pt x="13435" y="14310"/>
                  </a:cubicBezTo>
                  <a:cubicBezTo>
                    <a:pt x="13414" y="14268"/>
                    <a:pt x="13414" y="14268"/>
                    <a:pt x="13414" y="14268"/>
                  </a:cubicBezTo>
                  <a:cubicBezTo>
                    <a:pt x="13414" y="14268"/>
                    <a:pt x="13415" y="14267"/>
                    <a:pt x="13165" y="14247"/>
                  </a:cubicBezTo>
                  <a:cubicBezTo>
                    <a:pt x="13165" y="14247"/>
                    <a:pt x="13165" y="14247"/>
                    <a:pt x="13123" y="14268"/>
                  </a:cubicBezTo>
                  <a:cubicBezTo>
                    <a:pt x="13123" y="14268"/>
                    <a:pt x="13122" y="14267"/>
                    <a:pt x="12935" y="14288"/>
                  </a:cubicBezTo>
                  <a:cubicBezTo>
                    <a:pt x="12935" y="14288"/>
                    <a:pt x="12928" y="14296"/>
                    <a:pt x="12920" y="14304"/>
                  </a:cubicBezTo>
                  <a:lnTo>
                    <a:pt x="12905" y="14315"/>
                  </a:lnTo>
                  <a:cubicBezTo>
                    <a:pt x="12905" y="14316"/>
                    <a:pt x="12825" y="14366"/>
                    <a:pt x="12764" y="14405"/>
                  </a:cubicBezTo>
                  <a:cubicBezTo>
                    <a:pt x="12764" y="14404"/>
                    <a:pt x="12764" y="14404"/>
                    <a:pt x="12602" y="14059"/>
                  </a:cubicBezTo>
                  <a:cubicBezTo>
                    <a:pt x="12602" y="14059"/>
                    <a:pt x="12601" y="14059"/>
                    <a:pt x="12581" y="13164"/>
                  </a:cubicBezTo>
                  <a:cubicBezTo>
                    <a:pt x="12581" y="13164"/>
                    <a:pt x="12582" y="13164"/>
                    <a:pt x="12852" y="13039"/>
                  </a:cubicBezTo>
                  <a:cubicBezTo>
                    <a:pt x="12894" y="13019"/>
                    <a:pt x="12893" y="13018"/>
                    <a:pt x="12893" y="13018"/>
                  </a:cubicBezTo>
                  <a:cubicBezTo>
                    <a:pt x="12893" y="13018"/>
                    <a:pt x="12893" y="13018"/>
                    <a:pt x="12893" y="12935"/>
                  </a:cubicBezTo>
                  <a:cubicBezTo>
                    <a:pt x="12893" y="12935"/>
                    <a:pt x="12893" y="12935"/>
                    <a:pt x="13330" y="12664"/>
                  </a:cubicBezTo>
                  <a:cubicBezTo>
                    <a:pt x="13330" y="12664"/>
                    <a:pt x="13331" y="12664"/>
                    <a:pt x="13414" y="12831"/>
                  </a:cubicBezTo>
                  <a:cubicBezTo>
                    <a:pt x="13414" y="12831"/>
                    <a:pt x="13414" y="12830"/>
                    <a:pt x="13477" y="12851"/>
                  </a:cubicBezTo>
                  <a:cubicBezTo>
                    <a:pt x="13477" y="12851"/>
                    <a:pt x="13477" y="12851"/>
                    <a:pt x="13539" y="12809"/>
                  </a:cubicBezTo>
                  <a:cubicBezTo>
                    <a:pt x="13539" y="12809"/>
                    <a:pt x="13539" y="12810"/>
                    <a:pt x="13768" y="12560"/>
                  </a:cubicBezTo>
                  <a:cubicBezTo>
                    <a:pt x="13768" y="12560"/>
                    <a:pt x="13769" y="12560"/>
                    <a:pt x="14664" y="12227"/>
                  </a:cubicBezTo>
                  <a:close/>
                  <a:moveTo>
                    <a:pt x="10850" y="12347"/>
                  </a:moveTo>
                  <a:lnTo>
                    <a:pt x="10858" y="12352"/>
                  </a:lnTo>
                  <a:lnTo>
                    <a:pt x="11089" y="12728"/>
                  </a:lnTo>
                  <a:cubicBezTo>
                    <a:pt x="11081" y="12726"/>
                    <a:pt x="11089" y="12729"/>
                    <a:pt x="11081" y="12727"/>
                  </a:cubicBezTo>
                  <a:cubicBezTo>
                    <a:pt x="11081" y="12727"/>
                    <a:pt x="11081" y="12726"/>
                    <a:pt x="10852" y="12351"/>
                  </a:cubicBezTo>
                  <a:cubicBezTo>
                    <a:pt x="10852" y="12351"/>
                    <a:pt x="10850" y="12347"/>
                    <a:pt x="10850" y="12347"/>
                  </a:cubicBezTo>
                  <a:close/>
                  <a:moveTo>
                    <a:pt x="3541" y="12373"/>
                  </a:moveTo>
                  <a:cubicBezTo>
                    <a:pt x="3541" y="12373"/>
                    <a:pt x="3542" y="12372"/>
                    <a:pt x="3792" y="12539"/>
                  </a:cubicBezTo>
                  <a:cubicBezTo>
                    <a:pt x="3792" y="12539"/>
                    <a:pt x="3791" y="12539"/>
                    <a:pt x="4291" y="12685"/>
                  </a:cubicBezTo>
                  <a:cubicBezTo>
                    <a:pt x="4291" y="12685"/>
                    <a:pt x="4291" y="12685"/>
                    <a:pt x="4999" y="12831"/>
                  </a:cubicBezTo>
                  <a:cubicBezTo>
                    <a:pt x="4999" y="12831"/>
                    <a:pt x="5000" y="12831"/>
                    <a:pt x="5520" y="12872"/>
                  </a:cubicBezTo>
                  <a:cubicBezTo>
                    <a:pt x="5520" y="12872"/>
                    <a:pt x="5520" y="12873"/>
                    <a:pt x="5749" y="12914"/>
                  </a:cubicBezTo>
                  <a:cubicBezTo>
                    <a:pt x="5749" y="12914"/>
                    <a:pt x="5750" y="12914"/>
                    <a:pt x="5771" y="13289"/>
                  </a:cubicBezTo>
                  <a:cubicBezTo>
                    <a:pt x="5771" y="13289"/>
                    <a:pt x="5770" y="13289"/>
                    <a:pt x="5791" y="14059"/>
                  </a:cubicBezTo>
                  <a:cubicBezTo>
                    <a:pt x="5791" y="14059"/>
                    <a:pt x="5791" y="14060"/>
                    <a:pt x="5812" y="15247"/>
                  </a:cubicBezTo>
                  <a:cubicBezTo>
                    <a:pt x="5812" y="15247"/>
                    <a:pt x="5811" y="15246"/>
                    <a:pt x="5978" y="16225"/>
                  </a:cubicBezTo>
                  <a:cubicBezTo>
                    <a:pt x="5978" y="16225"/>
                    <a:pt x="5979" y="16226"/>
                    <a:pt x="5999" y="16351"/>
                  </a:cubicBezTo>
                  <a:cubicBezTo>
                    <a:pt x="5999" y="16351"/>
                    <a:pt x="5999" y="16351"/>
                    <a:pt x="5541" y="16330"/>
                  </a:cubicBezTo>
                  <a:cubicBezTo>
                    <a:pt x="5541" y="16330"/>
                    <a:pt x="5541" y="16330"/>
                    <a:pt x="5041" y="16267"/>
                  </a:cubicBezTo>
                  <a:cubicBezTo>
                    <a:pt x="5041" y="16267"/>
                    <a:pt x="5041" y="16267"/>
                    <a:pt x="4562" y="16163"/>
                  </a:cubicBezTo>
                  <a:cubicBezTo>
                    <a:pt x="4562" y="16163"/>
                    <a:pt x="4562" y="16163"/>
                    <a:pt x="3708" y="15851"/>
                  </a:cubicBezTo>
                  <a:cubicBezTo>
                    <a:pt x="3708" y="15851"/>
                    <a:pt x="3708" y="15850"/>
                    <a:pt x="3313" y="15600"/>
                  </a:cubicBezTo>
                  <a:cubicBezTo>
                    <a:pt x="3313" y="15600"/>
                    <a:pt x="3313" y="15601"/>
                    <a:pt x="3271" y="14706"/>
                  </a:cubicBezTo>
                  <a:cubicBezTo>
                    <a:pt x="3271" y="14706"/>
                    <a:pt x="3270" y="14705"/>
                    <a:pt x="3291" y="14205"/>
                  </a:cubicBezTo>
                  <a:cubicBezTo>
                    <a:pt x="3291" y="14205"/>
                    <a:pt x="3291" y="14206"/>
                    <a:pt x="3291" y="13497"/>
                  </a:cubicBezTo>
                  <a:cubicBezTo>
                    <a:pt x="3291" y="13497"/>
                    <a:pt x="3291" y="13497"/>
                    <a:pt x="3458" y="12705"/>
                  </a:cubicBezTo>
                  <a:cubicBezTo>
                    <a:pt x="3458" y="12705"/>
                    <a:pt x="3458" y="12706"/>
                    <a:pt x="3541" y="12373"/>
                  </a:cubicBezTo>
                  <a:close/>
                  <a:moveTo>
                    <a:pt x="13415" y="12611"/>
                  </a:moveTo>
                  <a:lnTo>
                    <a:pt x="13481" y="12745"/>
                  </a:lnTo>
                  <a:cubicBezTo>
                    <a:pt x="13478" y="12747"/>
                    <a:pt x="13482" y="12745"/>
                    <a:pt x="13477" y="12747"/>
                  </a:cubicBezTo>
                  <a:cubicBezTo>
                    <a:pt x="13477" y="12747"/>
                    <a:pt x="13454" y="12699"/>
                    <a:pt x="13410" y="12613"/>
                  </a:cubicBezTo>
                  <a:lnTo>
                    <a:pt x="13415" y="12611"/>
                  </a:lnTo>
                  <a:close/>
                  <a:moveTo>
                    <a:pt x="8541" y="12664"/>
                  </a:moveTo>
                  <a:cubicBezTo>
                    <a:pt x="8541" y="12664"/>
                    <a:pt x="8540" y="12664"/>
                    <a:pt x="8873" y="14330"/>
                  </a:cubicBezTo>
                  <a:cubicBezTo>
                    <a:pt x="8873" y="14330"/>
                    <a:pt x="8873" y="14330"/>
                    <a:pt x="9415" y="16142"/>
                  </a:cubicBezTo>
                  <a:cubicBezTo>
                    <a:pt x="9415" y="16142"/>
                    <a:pt x="9415" y="16142"/>
                    <a:pt x="8853" y="16267"/>
                  </a:cubicBezTo>
                  <a:cubicBezTo>
                    <a:pt x="8853" y="16267"/>
                    <a:pt x="8852" y="16268"/>
                    <a:pt x="7957" y="16289"/>
                  </a:cubicBezTo>
                  <a:cubicBezTo>
                    <a:pt x="7957" y="16289"/>
                    <a:pt x="7957" y="16288"/>
                    <a:pt x="7040" y="16351"/>
                  </a:cubicBezTo>
                  <a:cubicBezTo>
                    <a:pt x="7040" y="16351"/>
                    <a:pt x="7041" y="16350"/>
                    <a:pt x="6395" y="16413"/>
                  </a:cubicBezTo>
                  <a:cubicBezTo>
                    <a:pt x="6395" y="16413"/>
                    <a:pt x="6395" y="16413"/>
                    <a:pt x="6103" y="16392"/>
                  </a:cubicBezTo>
                  <a:cubicBezTo>
                    <a:pt x="6103" y="16392"/>
                    <a:pt x="6104" y="16392"/>
                    <a:pt x="6083" y="16351"/>
                  </a:cubicBezTo>
                  <a:cubicBezTo>
                    <a:pt x="6083" y="16351"/>
                    <a:pt x="6083" y="16351"/>
                    <a:pt x="6041" y="16372"/>
                  </a:cubicBezTo>
                  <a:cubicBezTo>
                    <a:pt x="6041" y="16372"/>
                    <a:pt x="6041" y="16372"/>
                    <a:pt x="6041" y="16247"/>
                  </a:cubicBezTo>
                  <a:cubicBezTo>
                    <a:pt x="6041" y="16247"/>
                    <a:pt x="6040" y="16247"/>
                    <a:pt x="5895" y="15206"/>
                  </a:cubicBezTo>
                  <a:cubicBezTo>
                    <a:pt x="5895" y="15206"/>
                    <a:pt x="5894" y="15205"/>
                    <a:pt x="5853" y="14081"/>
                  </a:cubicBezTo>
                  <a:cubicBezTo>
                    <a:pt x="5853" y="14081"/>
                    <a:pt x="5853" y="14081"/>
                    <a:pt x="5833" y="13310"/>
                  </a:cubicBezTo>
                  <a:cubicBezTo>
                    <a:pt x="5833" y="13310"/>
                    <a:pt x="5833" y="13310"/>
                    <a:pt x="5833" y="12914"/>
                  </a:cubicBezTo>
                  <a:cubicBezTo>
                    <a:pt x="5833" y="12914"/>
                    <a:pt x="5832" y="12914"/>
                    <a:pt x="6415" y="12935"/>
                  </a:cubicBezTo>
                  <a:cubicBezTo>
                    <a:pt x="6415" y="12935"/>
                    <a:pt x="6416" y="12935"/>
                    <a:pt x="7187" y="12872"/>
                  </a:cubicBezTo>
                  <a:cubicBezTo>
                    <a:pt x="7187" y="12872"/>
                    <a:pt x="7187" y="12872"/>
                    <a:pt x="7749" y="12831"/>
                  </a:cubicBezTo>
                  <a:cubicBezTo>
                    <a:pt x="7749" y="12831"/>
                    <a:pt x="7749" y="12830"/>
                    <a:pt x="8541" y="12664"/>
                  </a:cubicBezTo>
                  <a:close/>
                  <a:moveTo>
                    <a:pt x="19579" y="13185"/>
                  </a:moveTo>
                  <a:cubicBezTo>
                    <a:pt x="19579" y="13185"/>
                    <a:pt x="19580" y="13185"/>
                    <a:pt x="19767" y="13581"/>
                  </a:cubicBezTo>
                  <a:cubicBezTo>
                    <a:pt x="19767" y="13581"/>
                    <a:pt x="19767" y="13581"/>
                    <a:pt x="19954" y="14122"/>
                  </a:cubicBezTo>
                  <a:cubicBezTo>
                    <a:pt x="19954" y="14122"/>
                    <a:pt x="19955" y="14122"/>
                    <a:pt x="20121" y="14768"/>
                  </a:cubicBezTo>
                  <a:cubicBezTo>
                    <a:pt x="20121" y="14768"/>
                    <a:pt x="20121" y="14768"/>
                    <a:pt x="20142" y="15435"/>
                  </a:cubicBezTo>
                  <a:cubicBezTo>
                    <a:pt x="20142" y="15435"/>
                    <a:pt x="20141" y="15434"/>
                    <a:pt x="19975" y="15600"/>
                  </a:cubicBezTo>
                  <a:cubicBezTo>
                    <a:pt x="19975" y="15600"/>
                    <a:pt x="19975" y="15601"/>
                    <a:pt x="19704" y="16060"/>
                  </a:cubicBezTo>
                  <a:cubicBezTo>
                    <a:pt x="19704" y="16060"/>
                    <a:pt x="19704" y="16059"/>
                    <a:pt x="19080" y="16747"/>
                  </a:cubicBezTo>
                  <a:cubicBezTo>
                    <a:pt x="19080" y="16747"/>
                    <a:pt x="19080" y="16747"/>
                    <a:pt x="18455" y="17372"/>
                  </a:cubicBezTo>
                  <a:cubicBezTo>
                    <a:pt x="18455" y="17372"/>
                    <a:pt x="18455" y="17372"/>
                    <a:pt x="17934" y="17768"/>
                  </a:cubicBezTo>
                  <a:cubicBezTo>
                    <a:pt x="17934" y="17768"/>
                    <a:pt x="17934" y="17767"/>
                    <a:pt x="17809" y="17205"/>
                  </a:cubicBezTo>
                  <a:cubicBezTo>
                    <a:pt x="17809" y="17205"/>
                    <a:pt x="17809" y="17204"/>
                    <a:pt x="17538" y="16413"/>
                  </a:cubicBezTo>
                  <a:cubicBezTo>
                    <a:pt x="17538" y="16413"/>
                    <a:pt x="17538" y="16413"/>
                    <a:pt x="17309" y="15809"/>
                  </a:cubicBezTo>
                  <a:cubicBezTo>
                    <a:pt x="17309" y="15809"/>
                    <a:pt x="17309" y="15809"/>
                    <a:pt x="17789" y="15288"/>
                  </a:cubicBezTo>
                  <a:cubicBezTo>
                    <a:pt x="17789" y="15288"/>
                    <a:pt x="17788" y="15289"/>
                    <a:pt x="18392" y="14664"/>
                  </a:cubicBezTo>
                  <a:cubicBezTo>
                    <a:pt x="18392" y="14664"/>
                    <a:pt x="18393" y="14663"/>
                    <a:pt x="19017" y="13934"/>
                  </a:cubicBezTo>
                  <a:cubicBezTo>
                    <a:pt x="19017" y="13934"/>
                    <a:pt x="19017" y="13935"/>
                    <a:pt x="19579" y="13185"/>
                  </a:cubicBezTo>
                  <a:close/>
                  <a:moveTo>
                    <a:pt x="12227" y="13330"/>
                  </a:moveTo>
                  <a:cubicBezTo>
                    <a:pt x="12227" y="13330"/>
                    <a:pt x="12227" y="13330"/>
                    <a:pt x="12290" y="13393"/>
                  </a:cubicBezTo>
                  <a:cubicBezTo>
                    <a:pt x="12290" y="13393"/>
                    <a:pt x="12290" y="13393"/>
                    <a:pt x="12290" y="13497"/>
                  </a:cubicBezTo>
                  <a:cubicBezTo>
                    <a:pt x="12290" y="13497"/>
                    <a:pt x="12289" y="13497"/>
                    <a:pt x="12227" y="13330"/>
                  </a:cubicBezTo>
                  <a:close/>
                  <a:moveTo>
                    <a:pt x="12393" y="13398"/>
                  </a:moveTo>
                  <a:lnTo>
                    <a:pt x="12395" y="13399"/>
                  </a:lnTo>
                  <a:lnTo>
                    <a:pt x="12393" y="13415"/>
                  </a:lnTo>
                  <a:cubicBezTo>
                    <a:pt x="12393" y="13402"/>
                    <a:pt x="12393" y="13414"/>
                    <a:pt x="12393" y="13398"/>
                  </a:cubicBezTo>
                  <a:close/>
                  <a:moveTo>
                    <a:pt x="15320" y="13402"/>
                  </a:moveTo>
                  <a:lnTo>
                    <a:pt x="15313" y="13438"/>
                  </a:lnTo>
                  <a:lnTo>
                    <a:pt x="15347" y="13628"/>
                  </a:lnTo>
                  <a:cubicBezTo>
                    <a:pt x="15347" y="13627"/>
                    <a:pt x="15348" y="13628"/>
                    <a:pt x="15309" y="13434"/>
                  </a:cubicBezTo>
                  <a:cubicBezTo>
                    <a:pt x="15309" y="13434"/>
                    <a:pt x="15320" y="13402"/>
                    <a:pt x="15320" y="13402"/>
                  </a:cubicBezTo>
                  <a:close/>
                  <a:moveTo>
                    <a:pt x="428" y="13467"/>
                  </a:moveTo>
                  <a:lnTo>
                    <a:pt x="440" y="13502"/>
                  </a:lnTo>
                  <a:lnTo>
                    <a:pt x="542" y="14148"/>
                  </a:lnTo>
                  <a:lnTo>
                    <a:pt x="594" y="14293"/>
                  </a:lnTo>
                  <a:cubicBezTo>
                    <a:pt x="563" y="14216"/>
                    <a:pt x="595" y="14293"/>
                    <a:pt x="542" y="14164"/>
                  </a:cubicBezTo>
                  <a:cubicBezTo>
                    <a:pt x="542" y="14164"/>
                    <a:pt x="542" y="14164"/>
                    <a:pt x="437" y="13497"/>
                  </a:cubicBezTo>
                  <a:cubicBezTo>
                    <a:pt x="437" y="13497"/>
                    <a:pt x="428" y="13467"/>
                    <a:pt x="428" y="13467"/>
                  </a:cubicBezTo>
                  <a:close/>
                  <a:moveTo>
                    <a:pt x="15247" y="13497"/>
                  </a:moveTo>
                  <a:cubicBezTo>
                    <a:pt x="15247" y="13497"/>
                    <a:pt x="15247" y="13497"/>
                    <a:pt x="15267" y="13643"/>
                  </a:cubicBezTo>
                  <a:cubicBezTo>
                    <a:pt x="15267" y="13643"/>
                    <a:pt x="15268" y="13643"/>
                    <a:pt x="14789" y="14143"/>
                  </a:cubicBezTo>
                  <a:cubicBezTo>
                    <a:pt x="14789" y="14143"/>
                    <a:pt x="14789" y="14143"/>
                    <a:pt x="14497" y="14143"/>
                  </a:cubicBezTo>
                  <a:cubicBezTo>
                    <a:pt x="14497" y="14143"/>
                    <a:pt x="14483" y="14137"/>
                    <a:pt x="14482" y="14137"/>
                  </a:cubicBezTo>
                  <a:lnTo>
                    <a:pt x="14452" y="14104"/>
                  </a:lnTo>
                  <a:cubicBezTo>
                    <a:pt x="14453" y="14103"/>
                    <a:pt x="14453" y="14104"/>
                    <a:pt x="14726" y="13830"/>
                  </a:cubicBezTo>
                  <a:cubicBezTo>
                    <a:pt x="14726" y="13830"/>
                    <a:pt x="14726" y="13831"/>
                    <a:pt x="15247" y="13497"/>
                  </a:cubicBezTo>
                  <a:close/>
                  <a:moveTo>
                    <a:pt x="16026" y="13532"/>
                  </a:moveTo>
                  <a:cubicBezTo>
                    <a:pt x="16027" y="13533"/>
                    <a:pt x="16027" y="13533"/>
                    <a:pt x="16226" y="13852"/>
                  </a:cubicBezTo>
                  <a:cubicBezTo>
                    <a:pt x="16226" y="13852"/>
                    <a:pt x="16226" y="13851"/>
                    <a:pt x="16997" y="15330"/>
                  </a:cubicBezTo>
                  <a:cubicBezTo>
                    <a:pt x="16997" y="15330"/>
                    <a:pt x="16997" y="15330"/>
                    <a:pt x="17184" y="15767"/>
                  </a:cubicBezTo>
                  <a:cubicBezTo>
                    <a:pt x="17184" y="15767"/>
                    <a:pt x="17184" y="15767"/>
                    <a:pt x="16705" y="16142"/>
                  </a:cubicBezTo>
                  <a:cubicBezTo>
                    <a:pt x="16705" y="16142"/>
                    <a:pt x="16705" y="16143"/>
                    <a:pt x="15810" y="16788"/>
                  </a:cubicBezTo>
                  <a:cubicBezTo>
                    <a:pt x="15810" y="16788"/>
                    <a:pt x="15810" y="16788"/>
                    <a:pt x="14935" y="17288"/>
                  </a:cubicBezTo>
                  <a:cubicBezTo>
                    <a:pt x="14935" y="17288"/>
                    <a:pt x="14934" y="17288"/>
                    <a:pt x="14289" y="17642"/>
                  </a:cubicBezTo>
                  <a:cubicBezTo>
                    <a:pt x="14289" y="17642"/>
                    <a:pt x="14283" y="17631"/>
                    <a:pt x="13855" y="16794"/>
                  </a:cubicBezTo>
                  <a:lnTo>
                    <a:pt x="13879" y="16796"/>
                  </a:lnTo>
                  <a:lnTo>
                    <a:pt x="14058" y="16627"/>
                  </a:lnTo>
                  <a:cubicBezTo>
                    <a:pt x="14100" y="16593"/>
                    <a:pt x="14058" y="16627"/>
                    <a:pt x="14143" y="16559"/>
                  </a:cubicBezTo>
                  <a:cubicBezTo>
                    <a:pt x="14143" y="16559"/>
                    <a:pt x="14164" y="16526"/>
                    <a:pt x="14164" y="16525"/>
                  </a:cubicBezTo>
                  <a:cubicBezTo>
                    <a:pt x="14165" y="16523"/>
                    <a:pt x="14163" y="16525"/>
                    <a:pt x="14434" y="16080"/>
                  </a:cubicBezTo>
                  <a:cubicBezTo>
                    <a:pt x="14434" y="16080"/>
                    <a:pt x="14436" y="16060"/>
                    <a:pt x="14436" y="16060"/>
                  </a:cubicBezTo>
                  <a:lnTo>
                    <a:pt x="14590" y="15260"/>
                  </a:lnTo>
                  <a:lnTo>
                    <a:pt x="15169" y="14527"/>
                  </a:lnTo>
                  <a:cubicBezTo>
                    <a:pt x="15311" y="14361"/>
                    <a:pt x="15170" y="14528"/>
                    <a:pt x="15497" y="14143"/>
                  </a:cubicBezTo>
                  <a:cubicBezTo>
                    <a:pt x="15497" y="14143"/>
                    <a:pt x="15497" y="14142"/>
                    <a:pt x="15663" y="13976"/>
                  </a:cubicBezTo>
                  <a:cubicBezTo>
                    <a:pt x="15663" y="13976"/>
                    <a:pt x="15799" y="13799"/>
                    <a:pt x="15865" y="13714"/>
                  </a:cubicBezTo>
                  <a:lnTo>
                    <a:pt x="16026" y="13532"/>
                  </a:lnTo>
                  <a:close/>
                  <a:moveTo>
                    <a:pt x="12387" y="13695"/>
                  </a:moveTo>
                  <a:lnTo>
                    <a:pt x="12395" y="13902"/>
                  </a:lnTo>
                  <a:lnTo>
                    <a:pt x="12437" y="13998"/>
                  </a:lnTo>
                  <a:cubicBezTo>
                    <a:pt x="12435" y="13998"/>
                    <a:pt x="12438" y="13998"/>
                    <a:pt x="12435" y="13997"/>
                  </a:cubicBezTo>
                  <a:cubicBezTo>
                    <a:pt x="12435" y="13997"/>
                    <a:pt x="12436" y="13998"/>
                    <a:pt x="12373" y="13893"/>
                  </a:cubicBezTo>
                  <a:cubicBezTo>
                    <a:pt x="12373" y="13893"/>
                    <a:pt x="12380" y="13786"/>
                    <a:pt x="12387" y="13695"/>
                  </a:cubicBezTo>
                  <a:close/>
                  <a:moveTo>
                    <a:pt x="14004" y="14208"/>
                  </a:moveTo>
                  <a:lnTo>
                    <a:pt x="14047" y="14277"/>
                  </a:lnTo>
                  <a:lnTo>
                    <a:pt x="14692" y="14755"/>
                  </a:lnTo>
                  <a:lnTo>
                    <a:pt x="14643" y="14788"/>
                  </a:lnTo>
                  <a:cubicBezTo>
                    <a:pt x="14643" y="14788"/>
                    <a:pt x="14643" y="14788"/>
                    <a:pt x="14623" y="14746"/>
                  </a:cubicBezTo>
                  <a:cubicBezTo>
                    <a:pt x="14623" y="14746"/>
                    <a:pt x="14622" y="14747"/>
                    <a:pt x="14018" y="14268"/>
                  </a:cubicBezTo>
                  <a:cubicBezTo>
                    <a:pt x="14018" y="14268"/>
                    <a:pt x="14011" y="14239"/>
                    <a:pt x="14004" y="14208"/>
                  </a:cubicBezTo>
                  <a:close/>
                  <a:moveTo>
                    <a:pt x="13976" y="14351"/>
                  </a:moveTo>
                  <a:cubicBezTo>
                    <a:pt x="13976" y="14351"/>
                    <a:pt x="13977" y="14351"/>
                    <a:pt x="14539" y="14746"/>
                  </a:cubicBezTo>
                  <a:cubicBezTo>
                    <a:pt x="14539" y="14746"/>
                    <a:pt x="14539" y="14747"/>
                    <a:pt x="13831" y="15268"/>
                  </a:cubicBezTo>
                  <a:cubicBezTo>
                    <a:pt x="13831" y="15268"/>
                    <a:pt x="13830" y="15268"/>
                    <a:pt x="13851" y="15309"/>
                  </a:cubicBezTo>
                  <a:cubicBezTo>
                    <a:pt x="13851" y="15309"/>
                    <a:pt x="13851" y="15309"/>
                    <a:pt x="13768" y="15538"/>
                  </a:cubicBezTo>
                  <a:cubicBezTo>
                    <a:pt x="13768" y="15580"/>
                    <a:pt x="13768" y="15580"/>
                    <a:pt x="13768" y="15580"/>
                  </a:cubicBezTo>
                  <a:cubicBezTo>
                    <a:pt x="13768" y="15580"/>
                    <a:pt x="13768" y="15580"/>
                    <a:pt x="14018" y="15893"/>
                  </a:cubicBezTo>
                  <a:cubicBezTo>
                    <a:pt x="14018" y="15893"/>
                    <a:pt x="14018" y="15892"/>
                    <a:pt x="14060" y="16122"/>
                  </a:cubicBezTo>
                  <a:cubicBezTo>
                    <a:pt x="14060" y="16122"/>
                    <a:pt x="14060" y="16122"/>
                    <a:pt x="13831" y="16518"/>
                  </a:cubicBezTo>
                  <a:cubicBezTo>
                    <a:pt x="13831" y="16518"/>
                    <a:pt x="13831" y="16518"/>
                    <a:pt x="13748" y="16559"/>
                  </a:cubicBezTo>
                  <a:cubicBezTo>
                    <a:pt x="13748" y="16559"/>
                    <a:pt x="13748" y="16559"/>
                    <a:pt x="12998" y="14935"/>
                  </a:cubicBezTo>
                  <a:cubicBezTo>
                    <a:pt x="12998" y="14935"/>
                    <a:pt x="12998" y="14934"/>
                    <a:pt x="13310" y="14788"/>
                  </a:cubicBezTo>
                  <a:cubicBezTo>
                    <a:pt x="13310" y="14788"/>
                    <a:pt x="13310" y="14788"/>
                    <a:pt x="13664" y="14517"/>
                  </a:cubicBezTo>
                  <a:cubicBezTo>
                    <a:pt x="13664" y="14517"/>
                    <a:pt x="13664" y="14518"/>
                    <a:pt x="13976" y="14351"/>
                  </a:cubicBezTo>
                  <a:close/>
                  <a:moveTo>
                    <a:pt x="20766" y="14622"/>
                  </a:moveTo>
                  <a:cubicBezTo>
                    <a:pt x="20766" y="14622"/>
                    <a:pt x="20767" y="14622"/>
                    <a:pt x="20475" y="15226"/>
                  </a:cubicBezTo>
                  <a:cubicBezTo>
                    <a:pt x="20475" y="15226"/>
                    <a:pt x="20476" y="15226"/>
                    <a:pt x="20246" y="15767"/>
                  </a:cubicBezTo>
                  <a:cubicBezTo>
                    <a:pt x="20246" y="15767"/>
                    <a:pt x="20246" y="15768"/>
                    <a:pt x="20205" y="15789"/>
                  </a:cubicBezTo>
                  <a:cubicBezTo>
                    <a:pt x="20205" y="15789"/>
                    <a:pt x="20204" y="15789"/>
                    <a:pt x="20225" y="15435"/>
                  </a:cubicBezTo>
                  <a:cubicBezTo>
                    <a:pt x="20225" y="15435"/>
                    <a:pt x="20225" y="15435"/>
                    <a:pt x="20579" y="14935"/>
                  </a:cubicBezTo>
                  <a:cubicBezTo>
                    <a:pt x="20579" y="14935"/>
                    <a:pt x="20579" y="14935"/>
                    <a:pt x="20766" y="14622"/>
                  </a:cubicBezTo>
                  <a:close/>
                  <a:moveTo>
                    <a:pt x="12789" y="14706"/>
                  </a:moveTo>
                  <a:cubicBezTo>
                    <a:pt x="12789" y="14706"/>
                    <a:pt x="12789" y="14706"/>
                    <a:pt x="12893" y="14893"/>
                  </a:cubicBezTo>
                  <a:cubicBezTo>
                    <a:pt x="12893" y="14893"/>
                    <a:pt x="12894" y="14893"/>
                    <a:pt x="12415" y="15122"/>
                  </a:cubicBezTo>
                  <a:cubicBezTo>
                    <a:pt x="12415" y="15122"/>
                    <a:pt x="12414" y="15122"/>
                    <a:pt x="12393" y="15080"/>
                  </a:cubicBezTo>
                  <a:cubicBezTo>
                    <a:pt x="12393" y="15080"/>
                    <a:pt x="12393" y="15080"/>
                    <a:pt x="12747" y="14768"/>
                  </a:cubicBezTo>
                  <a:cubicBezTo>
                    <a:pt x="12747" y="14768"/>
                    <a:pt x="12748" y="14768"/>
                    <a:pt x="12789" y="14706"/>
                  </a:cubicBezTo>
                  <a:close/>
                  <a:moveTo>
                    <a:pt x="781" y="14806"/>
                  </a:moveTo>
                  <a:lnTo>
                    <a:pt x="814" y="14898"/>
                  </a:lnTo>
                  <a:lnTo>
                    <a:pt x="1169" y="15686"/>
                  </a:lnTo>
                  <a:cubicBezTo>
                    <a:pt x="1167" y="15684"/>
                    <a:pt x="1169" y="15686"/>
                    <a:pt x="1167" y="15684"/>
                  </a:cubicBezTo>
                  <a:cubicBezTo>
                    <a:pt x="1167" y="15684"/>
                    <a:pt x="1166" y="15685"/>
                    <a:pt x="792" y="14893"/>
                  </a:cubicBezTo>
                  <a:cubicBezTo>
                    <a:pt x="792" y="14893"/>
                    <a:pt x="784" y="14830"/>
                    <a:pt x="781" y="14806"/>
                  </a:cubicBezTo>
                  <a:close/>
                  <a:moveTo>
                    <a:pt x="12935" y="14976"/>
                  </a:moveTo>
                  <a:cubicBezTo>
                    <a:pt x="12935" y="14976"/>
                    <a:pt x="12935" y="14976"/>
                    <a:pt x="13664" y="16601"/>
                  </a:cubicBezTo>
                  <a:cubicBezTo>
                    <a:pt x="13664" y="16601"/>
                    <a:pt x="13664" y="16601"/>
                    <a:pt x="13414" y="16663"/>
                  </a:cubicBezTo>
                  <a:cubicBezTo>
                    <a:pt x="13414" y="16663"/>
                    <a:pt x="13414" y="16663"/>
                    <a:pt x="13372" y="16683"/>
                  </a:cubicBezTo>
                  <a:cubicBezTo>
                    <a:pt x="13372" y="16683"/>
                    <a:pt x="13373" y="16684"/>
                    <a:pt x="13165" y="17059"/>
                  </a:cubicBezTo>
                  <a:cubicBezTo>
                    <a:pt x="13165" y="17059"/>
                    <a:pt x="13164" y="17059"/>
                    <a:pt x="12622" y="16788"/>
                  </a:cubicBezTo>
                  <a:cubicBezTo>
                    <a:pt x="12622" y="16788"/>
                    <a:pt x="12622" y="16788"/>
                    <a:pt x="12581" y="16809"/>
                  </a:cubicBezTo>
                  <a:cubicBezTo>
                    <a:pt x="12581" y="16809"/>
                    <a:pt x="12580" y="16809"/>
                    <a:pt x="12497" y="16850"/>
                  </a:cubicBezTo>
                  <a:cubicBezTo>
                    <a:pt x="12497" y="16850"/>
                    <a:pt x="12498" y="16850"/>
                    <a:pt x="11998" y="16809"/>
                  </a:cubicBezTo>
                  <a:cubicBezTo>
                    <a:pt x="11998" y="16809"/>
                    <a:pt x="11977" y="16767"/>
                    <a:pt x="11956" y="16809"/>
                  </a:cubicBezTo>
                  <a:cubicBezTo>
                    <a:pt x="11956" y="16809"/>
                    <a:pt x="11956" y="16809"/>
                    <a:pt x="12081" y="17288"/>
                  </a:cubicBezTo>
                  <a:cubicBezTo>
                    <a:pt x="12081" y="17288"/>
                    <a:pt x="12060" y="17280"/>
                    <a:pt x="12036" y="17272"/>
                  </a:cubicBezTo>
                  <a:lnTo>
                    <a:pt x="11992" y="17197"/>
                  </a:lnTo>
                  <a:cubicBezTo>
                    <a:pt x="11986" y="17180"/>
                    <a:pt x="11992" y="17197"/>
                    <a:pt x="11956" y="17101"/>
                  </a:cubicBezTo>
                  <a:cubicBezTo>
                    <a:pt x="11935" y="17080"/>
                    <a:pt x="11936" y="17079"/>
                    <a:pt x="11894" y="17079"/>
                  </a:cubicBezTo>
                  <a:cubicBezTo>
                    <a:pt x="11894" y="17079"/>
                    <a:pt x="11893" y="17079"/>
                    <a:pt x="11519" y="17079"/>
                  </a:cubicBezTo>
                  <a:cubicBezTo>
                    <a:pt x="11477" y="17100"/>
                    <a:pt x="11477" y="17101"/>
                    <a:pt x="11477" y="17101"/>
                  </a:cubicBezTo>
                  <a:cubicBezTo>
                    <a:pt x="11477" y="17101"/>
                    <a:pt x="11477" y="17101"/>
                    <a:pt x="11352" y="17246"/>
                  </a:cubicBezTo>
                  <a:cubicBezTo>
                    <a:pt x="11352" y="17246"/>
                    <a:pt x="11353" y="17246"/>
                    <a:pt x="10790" y="17475"/>
                  </a:cubicBezTo>
                  <a:cubicBezTo>
                    <a:pt x="10790" y="17475"/>
                    <a:pt x="10790" y="17475"/>
                    <a:pt x="10623" y="17434"/>
                  </a:cubicBezTo>
                  <a:cubicBezTo>
                    <a:pt x="10623" y="17434"/>
                    <a:pt x="10623" y="17434"/>
                    <a:pt x="10602" y="17455"/>
                  </a:cubicBezTo>
                  <a:cubicBezTo>
                    <a:pt x="10602" y="17455"/>
                    <a:pt x="10603" y="17454"/>
                    <a:pt x="10353" y="17579"/>
                  </a:cubicBezTo>
                  <a:cubicBezTo>
                    <a:pt x="10311" y="17579"/>
                    <a:pt x="10311" y="17579"/>
                    <a:pt x="10311" y="17579"/>
                  </a:cubicBezTo>
                  <a:cubicBezTo>
                    <a:pt x="10311" y="17579"/>
                    <a:pt x="10310" y="17579"/>
                    <a:pt x="10331" y="17621"/>
                  </a:cubicBezTo>
                  <a:cubicBezTo>
                    <a:pt x="10331" y="17621"/>
                    <a:pt x="10332" y="17621"/>
                    <a:pt x="10353" y="17663"/>
                  </a:cubicBezTo>
                  <a:cubicBezTo>
                    <a:pt x="10353" y="17663"/>
                    <a:pt x="10352" y="17663"/>
                    <a:pt x="10061" y="17955"/>
                  </a:cubicBezTo>
                  <a:cubicBezTo>
                    <a:pt x="10061" y="17955"/>
                    <a:pt x="10061" y="17955"/>
                    <a:pt x="9957" y="17726"/>
                  </a:cubicBezTo>
                  <a:cubicBezTo>
                    <a:pt x="9957" y="17726"/>
                    <a:pt x="9956" y="17726"/>
                    <a:pt x="9727" y="16914"/>
                  </a:cubicBezTo>
                  <a:cubicBezTo>
                    <a:pt x="9727" y="16914"/>
                    <a:pt x="9727" y="16913"/>
                    <a:pt x="9498" y="16205"/>
                  </a:cubicBezTo>
                  <a:cubicBezTo>
                    <a:pt x="9498" y="16205"/>
                    <a:pt x="9499" y="16205"/>
                    <a:pt x="9999" y="16060"/>
                  </a:cubicBezTo>
                  <a:cubicBezTo>
                    <a:pt x="9999" y="16060"/>
                    <a:pt x="9998" y="16059"/>
                    <a:pt x="10685" y="15893"/>
                  </a:cubicBezTo>
                  <a:cubicBezTo>
                    <a:pt x="10685" y="15893"/>
                    <a:pt x="10686" y="15892"/>
                    <a:pt x="11228" y="15726"/>
                  </a:cubicBezTo>
                  <a:cubicBezTo>
                    <a:pt x="11228" y="15726"/>
                    <a:pt x="11227" y="15726"/>
                    <a:pt x="11206" y="15789"/>
                  </a:cubicBezTo>
                  <a:cubicBezTo>
                    <a:pt x="11206" y="15789"/>
                    <a:pt x="11206" y="15789"/>
                    <a:pt x="11019" y="16018"/>
                  </a:cubicBezTo>
                  <a:cubicBezTo>
                    <a:pt x="11019" y="16018"/>
                    <a:pt x="11018" y="16018"/>
                    <a:pt x="11039" y="16060"/>
                  </a:cubicBezTo>
                  <a:cubicBezTo>
                    <a:pt x="11060" y="16101"/>
                    <a:pt x="11061" y="16101"/>
                    <a:pt x="11102" y="16080"/>
                  </a:cubicBezTo>
                  <a:cubicBezTo>
                    <a:pt x="11102" y="16080"/>
                    <a:pt x="11102" y="16080"/>
                    <a:pt x="11290" y="15976"/>
                  </a:cubicBezTo>
                  <a:cubicBezTo>
                    <a:pt x="11290" y="15976"/>
                    <a:pt x="11290" y="15976"/>
                    <a:pt x="11456" y="16038"/>
                  </a:cubicBezTo>
                  <a:cubicBezTo>
                    <a:pt x="11498" y="16017"/>
                    <a:pt x="11498" y="16018"/>
                    <a:pt x="11498" y="16018"/>
                  </a:cubicBezTo>
                  <a:cubicBezTo>
                    <a:pt x="11498" y="16018"/>
                    <a:pt x="11498" y="16018"/>
                    <a:pt x="11519" y="15976"/>
                  </a:cubicBezTo>
                  <a:cubicBezTo>
                    <a:pt x="11519" y="15976"/>
                    <a:pt x="11519" y="15976"/>
                    <a:pt x="11602" y="15831"/>
                  </a:cubicBezTo>
                  <a:cubicBezTo>
                    <a:pt x="11602" y="15831"/>
                    <a:pt x="11602" y="15830"/>
                    <a:pt x="11831" y="15726"/>
                  </a:cubicBezTo>
                  <a:cubicBezTo>
                    <a:pt x="11831" y="15726"/>
                    <a:pt x="11831" y="15726"/>
                    <a:pt x="11873" y="15705"/>
                  </a:cubicBezTo>
                  <a:cubicBezTo>
                    <a:pt x="11873" y="15705"/>
                    <a:pt x="11873" y="15705"/>
                    <a:pt x="11852" y="15664"/>
                  </a:cubicBezTo>
                  <a:cubicBezTo>
                    <a:pt x="11852" y="15664"/>
                    <a:pt x="11852" y="15663"/>
                    <a:pt x="11852" y="15622"/>
                  </a:cubicBezTo>
                  <a:cubicBezTo>
                    <a:pt x="11852" y="15622"/>
                    <a:pt x="11852" y="15621"/>
                    <a:pt x="11811" y="15642"/>
                  </a:cubicBezTo>
                  <a:cubicBezTo>
                    <a:pt x="11811" y="15642"/>
                    <a:pt x="11810" y="15642"/>
                    <a:pt x="11727" y="15684"/>
                  </a:cubicBezTo>
                  <a:cubicBezTo>
                    <a:pt x="11727" y="15684"/>
                    <a:pt x="11727" y="15684"/>
                    <a:pt x="11706" y="15642"/>
                  </a:cubicBezTo>
                  <a:cubicBezTo>
                    <a:pt x="11706" y="15642"/>
                    <a:pt x="11706" y="15642"/>
                    <a:pt x="11811" y="15538"/>
                  </a:cubicBezTo>
                  <a:cubicBezTo>
                    <a:pt x="11811" y="15538"/>
                    <a:pt x="11810" y="15539"/>
                    <a:pt x="11789" y="15518"/>
                  </a:cubicBezTo>
                  <a:cubicBezTo>
                    <a:pt x="11789" y="15518"/>
                    <a:pt x="11789" y="15518"/>
                    <a:pt x="11956" y="15435"/>
                  </a:cubicBezTo>
                  <a:cubicBezTo>
                    <a:pt x="11956" y="15435"/>
                    <a:pt x="11956" y="15434"/>
                    <a:pt x="12268" y="15330"/>
                  </a:cubicBezTo>
                  <a:cubicBezTo>
                    <a:pt x="12268" y="15330"/>
                    <a:pt x="12269" y="15330"/>
                    <a:pt x="12477" y="15226"/>
                  </a:cubicBezTo>
                  <a:cubicBezTo>
                    <a:pt x="12519" y="15226"/>
                    <a:pt x="12497" y="15184"/>
                    <a:pt x="12497" y="15184"/>
                  </a:cubicBezTo>
                  <a:cubicBezTo>
                    <a:pt x="12497" y="15184"/>
                    <a:pt x="12497" y="15185"/>
                    <a:pt x="12935" y="14976"/>
                  </a:cubicBezTo>
                  <a:close/>
                  <a:moveTo>
                    <a:pt x="13874" y="15426"/>
                  </a:moveTo>
                  <a:lnTo>
                    <a:pt x="13857" y="15545"/>
                  </a:lnTo>
                  <a:cubicBezTo>
                    <a:pt x="13852" y="15539"/>
                    <a:pt x="13857" y="15545"/>
                    <a:pt x="13851" y="15538"/>
                  </a:cubicBezTo>
                  <a:cubicBezTo>
                    <a:pt x="13851" y="15538"/>
                    <a:pt x="13867" y="15458"/>
                    <a:pt x="13874" y="15426"/>
                  </a:cubicBezTo>
                  <a:close/>
                  <a:moveTo>
                    <a:pt x="2959" y="15476"/>
                  </a:moveTo>
                  <a:cubicBezTo>
                    <a:pt x="2959" y="15476"/>
                    <a:pt x="2958" y="15476"/>
                    <a:pt x="3249" y="15664"/>
                  </a:cubicBezTo>
                  <a:cubicBezTo>
                    <a:pt x="3249" y="15664"/>
                    <a:pt x="3250" y="15663"/>
                    <a:pt x="3291" y="15893"/>
                  </a:cubicBezTo>
                  <a:cubicBezTo>
                    <a:pt x="3291" y="15893"/>
                    <a:pt x="3292" y="15893"/>
                    <a:pt x="3396" y="16705"/>
                  </a:cubicBezTo>
                  <a:cubicBezTo>
                    <a:pt x="3396" y="16705"/>
                    <a:pt x="3395" y="16705"/>
                    <a:pt x="3478" y="17330"/>
                  </a:cubicBezTo>
                  <a:cubicBezTo>
                    <a:pt x="3478" y="17330"/>
                    <a:pt x="3479" y="17329"/>
                    <a:pt x="3667" y="17933"/>
                  </a:cubicBezTo>
                  <a:cubicBezTo>
                    <a:pt x="3667" y="17933"/>
                    <a:pt x="3667" y="17934"/>
                    <a:pt x="3750" y="18226"/>
                  </a:cubicBezTo>
                  <a:cubicBezTo>
                    <a:pt x="3750" y="18226"/>
                    <a:pt x="3750" y="18225"/>
                    <a:pt x="3833" y="18413"/>
                  </a:cubicBezTo>
                  <a:cubicBezTo>
                    <a:pt x="3833" y="18413"/>
                    <a:pt x="3833" y="18412"/>
                    <a:pt x="3458" y="18121"/>
                  </a:cubicBezTo>
                  <a:cubicBezTo>
                    <a:pt x="3458" y="18121"/>
                    <a:pt x="3459" y="18121"/>
                    <a:pt x="3000" y="17808"/>
                  </a:cubicBezTo>
                  <a:cubicBezTo>
                    <a:pt x="3000" y="17808"/>
                    <a:pt x="3000" y="17809"/>
                    <a:pt x="2521" y="17413"/>
                  </a:cubicBezTo>
                  <a:cubicBezTo>
                    <a:pt x="2521" y="17413"/>
                    <a:pt x="2520" y="17412"/>
                    <a:pt x="2062" y="16954"/>
                  </a:cubicBezTo>
                  <a:cubicBezTo>
                    <a:pt x="2062" y="16954"/>
                    <a:pt x="2062" y="16955"/>
                    <a:pt x="1438" y="16080"/>
                  </a:cubicBezTo>
                  <a:cubicBezTo>
                    <a:pt x="1453" y="16095"/>
                    <a:pt x="1438" y="16080"/>
                    <a:pt x="1708" y="16351"/>
                  </a:cubicBezTo>
                  <a:cubicBezTo>
                    <a:pt x="1708" y="16351"/>
                    <a:pt x="1709" y="16350"/>
                    <a:pt x="2250" y="16809"/>
                  </a:cubicBezTo>
                  <a:cubicBezTo>
                    <a:pt x="2250" y="16809"/>
                    <a:pt x="2250" y="16809"/>
                    <a:pt x="2354" y="17059"/>
                  </a:cubicBezTo>
                  <a:cubicBezTo>
                    <a:pt x="2375" y="17101"/>
                    <a:pt x="2375" y="17100"/>
                    <a:pt x="2416" y="17079"/>
                  </a:cubicBezTo>
                  <a:cubicBezTo>
                    <a:pt x="2416" y="17079"/>
                    <a:pt x="2417" y="17080"/>
                    <a:pt x="2750" y="16976"/>
                  </a:cubicBezTo>
                  <a:cubicBezTo>
                    <a:pt x="2750" y="16976"/>
                    <a:pt x="2750" y="16976"/>
                    <a:pt x="2833" y="16830"/>
                  </a:cubicBezTo>
                  <a:cubicBezTo>
                    <a:pt x="2833" y="16830"/>
                    <a:pt x="2834" y="16829"/>
                    <a:pt x="2959" y="16725"/>
                  </a:cubicBezTo>
                  <a:cubicBezTo>
                    <a:pt x="2959" y="16725"/>
                    <a:pt x="2950" y="16709"/>
                    <a:pt x="2946" y="16701"/>
                  </a:cubicBezTo>
                  <a:lnTo>
                    <a:pt x="2957" y="16694"/>
                  </a:lnTo>
                  <a:lnTo>
                    <a:pt x="3112" y="16383"/>
                  </a:lnTo>
                  <a:lnTo>
                    <a:pt x="2854" y="15750"/>
                  </a:lnTo>
                  <a:lnTo>
                    <a:pt x="2854" y="15664"/>
                  </a:lnTo>
                  <a:cubicBezTo>
                    <a:pt x="2854" y="15664"/>
                    <a:pt x="2856" y="15661"/>
                    <a:pt x="2957" y="15477"/>
                  </a:cubicBezTo>
                  <a:cubicBezTo>
                    <a:pt x="2958" y="15476"/>
                    <a:pt x="2958" y="15478"/>
                    <a:pt x="2959" y="15476"/>
                  </a:cubicBezTo>
                  <a:close/>
                  <a:moveTo>
                    <a:pt x="20142" y="15560"/>
                  </a:moveTo>
                  <a:cubicBezTo>
                    <a:pt x="20142" y="15560"/>
                    <a:pt x="20142" y="15559"/>
                    <a:pt x="20121" y="15913"/>
                  </a:cubicBezTo>
                  <a:cubicBezTo>
                    <a:pt x="20121" y="15913"/>
                    <a:pt x="20121" y="15913"/>
                    <a:pt x="19975" y="16225"/>
                  </a:cubicBezTo>
                  <a:cubicBezTo>
                    <a:pt x="19975" y="16225"/>
                    <a:pt x="19975" y="16226"/>
                    <a:pt x="19662" y="16663"/>
                  </a:cubicBezTo>
                  <a:cubicBezTo>
                    <a:pt x="19662" y="16663"/>
                    <a:pt x="19663" y="16663"/>
                    <a:pt x="19246" y="17246"/>
                  </a:cubicBezTo>
                  <a:cubicBezTo>
                    <a:pt x="19246" y="17246"/>
                    <a:pt x="19246" y="17246"/>
                    <a:pt x="18787" y="17788"/>
                  </a:cubicBezTo>
                  <a:cubicBezTo>
                    <a:pt x="18787" y="17788"/>
                    <a:pt x="18788" y="17788"/>
                    <a:pt x="18268" y="18329"/>
                  </a:cubicBezTo>
                  <a:cubicBezTo>
                    <a:pt x="18268" y="18329"/>
                    <a:pt x="18267" y="18329"/>
                    <a:pt x="17954" y="18662"/>
                  </a:cubicBezTo>
                  <a:cubicBezTo>
                    <a:pt x="17954" y="18662"/>
                    <a:pt x="17954" y="18662"/>
                    <a:pt x="17954" y="18475"/>
                  </a:cubicBezTo>
                  <a:cubicBezTo>
                    <a:pt x="17954" y="18475"/>
                    <a:pt x="17954" y="18475"/>
                    <a:pt x="17954" y="18142"/>
                  </a:cubicBezTo>
                  <a:cubicBezTo>
                    <a:pt x="17954" y="18142"/>
                    <a:pt x="17955" y="18142"/>
                    <a:pt x="17914" y="17871"/>
                  </a:cubicBezTo>
                  <a:cubicBezTo>
                    <a:pt x="17914" y="17871"/>
                    <a:pt x="17913" y="17871"/>
                    <a:pt x="18517" y="17392"/>
                  </a:cubicBezTo>
                  <a:cubicBezTo>
                    <a:pt x="18517" y="17392"/>
                    <a:pt x="18518" y="17392"/>
                    <a:pt x="19101" y="16830"/>
                  </a:cubicBezTo>
                  <a:cubicBezTo>
                    <a:pt x="19101" y="16830"/>
                    <a:pt x="19100" y="16830"/>
                    <a:pt x="19788" y="16122"/>
                  </a:cubicBezTo>
                  <a:cubicBezTo>
                    <a:pt x="19788" y="16122"/>
                    <a:pt x="19787" y="16122"/>
                    <a:pt x="20058" y="15664"/>
                  </a:cubicBezTo>
                  <a:cubicBezTo>
                    <a:pt x="20058" y="15664"/>
                    <a:pt x="20058" y="15664"/>
                    <a:pt x="20142" y="15560"/>
                  </a:cubicBezTo>
                  <a:close/>
                  <a:moveTo>
                    <a:pt x="3313" y="15726"/>
                  </a:moveTo>
                  <a:cubicBezTo>
                    <a:pt x="3313" y="15726"/>
                    <a:pt x="3312" y="15726"/>
                    <a:pt x="3687" y="15893"/>
                  </a:cubicBezTo>
                  <a:cubicBezTo>
                    <a:pt x="3687" y="15893"/>
                    <a:pt x="3688" y="15892"/>
                    <a:pt x="4542" y="16225"/>
                  </a:cubicBezTo>
                  <a:cubicBezTo>
                    <a:pt x="4542" y="16225"/>
                    <a:pt x="4541" y="16226"/>
                    <a:pt x="5041" y="16372"/>
                  </a:cubicBezTo>
                  <a:cubicBezTo>
                    <a:pt x="5041" y="16372"/>
                    <a:pt x="5041" y="16371"/>
                    <a:pt x="5541" y="16413"/>
                  </a:cubicBezTo>
                  <a:cubicBezTo>
                    <a:pt x="5541" y="16413"/>
                    <a:pt x="5541" y="16413"/>
                    <a:pt x="5978" y="16454"/>
                  </a:cubicBezTo>
                  <a:cubicBezTo>
                    <a:pt x="5978" y="16454"/>
                    <a:pt x="5978" y="16455"/>
                    <a:pt x="6020" y="16434"/>
                  </a:cubicBezTo>
                  <a:cubicBezTo>
                    <a:pt x="6020" y="16434"/>
                    <a:pt x="6020" y="16434"/>
                    <a:pt x="6020" y="16538"/>
                  </a:cubicBezTo>
                  <a:cubicBezTo>
                    <a:pt x="6020" y="16538"/>
                    <a:pt x="6020" y="16538"/>
                    <a:pt x="6145" y="17101"/>
                  </a:cubicBezTo>
                  <a:cubicBezTo>
                    <a:pt x="6145" y="17101"/>
                    <a:pt x="6145" y="17101"/>
                    <a:pt x="6332" y="17726"/>
                  </a:cubicBezTo>
                  <a:cubicBezTo>
                    <a:pt x="6332" y="17726"/>
                    <a:pt x="6333" y="17725"/>
                    <a:pt x="6520" y="18329"/>
                  </a:cubicBezTo>
                  <a:cubicBezTo>
                    <a:pt x="6520" y="18329"/>
                    <a:pt x="6520" y="18330"/>
                    <a:pt x="6853" y="19267"/>
                  </a:cubicBezTo>
                  <a:cubicBezTo>
                    <a:pt x="6853" y="19267"/>
                    <a:pt x="6854" y="19266"/>
                    <a:pt x="6479" y="19204"/>
                  </a:cubicBezTo>
                  <a:cubicBezTo>
                    <a:pt x="6479" y="19204"/>
                    <a:pt x="6478" y="19205"/>
                    <a:pt x="5936" y="19121"/>
                  </a:cubicBezTo>
                  <a:cubicBezTo>
                    <a:pt x="5936" y="19121"/>
                    <a:pt x="5936" y="19120"/>
                    <a:pt x="5228" y="18933"/>
                  </a:cubicBezTo>
                  <a:cubicBezTo>
                    <a:pt x="5228" y="18933"/>
                    <a:pt x="5229" y="18934"/>
                    <a:pt x="4500" y="18684"/>
                  </a:cubicBezTo>
                  <a:cubicBezTo>
                    <a:pt x="4500" y="18684"/>
                    <a:pt x="4499" y="18683"/>
                    <a:pt x="3916" y="18475"/>
                  </a:cubicBezTo>
                  <a:cubicBezTo>
                    <a:pt x="3916" y="18475"/>
                    <a:pt x="3916" y="18476"/>
                    <a:pt x="3854" y="18226"/>
                  </a:cubicBezTo>
                  <a:cubicBezTo>
                    <a:pt x="3854" y="18226"/>
                    <a:pt x="3854" y="18225"/>
                    <a:pt x="3750" y="17892"/>
                  </a:cubicBezTo>
                  <a:cubicBezTo>
                    <a:pt x="3750" y="17892"/>
                    <a:pt x="3750" y="17892"/>
                    <a:pt x="3583" y="17330"/>
                  </a:cubicBezTo>
                  <a:cubicBezTo>
                    <a:pt x="3583" y="17330"/>
                    <a:pt x="3582" y="17330"/>
                    <a:pt x="3478" y="16705"/>
                  </a:cubicBezTo>
                  <a:cubicBezTo>
                    <a:pt x="3478" y="16705"/>
                    <a:pt x="3479" y="16704"/>
                    <a:pt x="3354" y="15913"/>
                  </a:cubicBezTo>
                  <a:cubicBezTo>
                    <a:pt x="3354" y="15913"/>
                    <a:pt x="3354" y="15913"/>
                    <a:pt x="3313" y="15726"/>
                  </a:cubicBezTo>
                  <a:close/>
                  <a:moveTo>
                    <a:pt x="17226" y="15831"/>
                  </a:moveTo>
                  <a:cubicBezTo>
                    <a:pt x="17226" y="15831"/>
                    <a:pt x="17226" y="15830"/>
                    <a:pt x="17455" y="16454"/>
                  </a:cubicBezTo>
                  <a:cubicBezTo>
                    <a:pt x="17455" y="16454"/>
                    <a:pt x="17455" y="16454"/>
                    <a:pt x="17725" y="17225"/>
                  </a:cubicBezTo>
                  <a:cubicBezTo>
                    <a:pt x="17725" y="17225"/>
                    <a:pt x="17726" y="17225"/>
                    <a:pt x="17872" y="17850"/>
                  </a:cubicBezTo>
                  <a:cubicBezTo>
                    <a:pt x="17872" y="17850"/>
                    <a:pt x="17871" y="17851"/>
                    <a:pt x="17101" y="18455"/>
                  </a:cubicBezTo>
                  <a:cubicBezTo>
                    <a:pt x="17101" y="18455"/>
                    <a:pt x="17101" y="18455"/>
                    <a:pt x="16331" y="18954"/>
                  </a:cubicBezTo>
                  <a:cubicBezTo>
                    <a:pt x="16331" y="18954"/>
                    <a:pt x="16330" y="18954"/>
                    <a:pt x="15643" y="19329"/>
                  </a:cubicBezTo>
                  <a:cubicBezTo>
                    <a:pt x="15643" y="19329"/>
                    <a:pt x="15642" y="19329"/>
                    <a:pt x="15226" y="19558"/>
                  </a:cubicBezTo>
                  <a:cubicBezTo>
                    <a:pt x="15226" y="19558"/>
                    <a:pt x="15227" y="19558"/>
                    <a:pt x="14706" y="18413"/>
                  </a:cubicBezTo>
                  <a:cubicBezTo>
                    <a:pt x="14706" y="18413"/>
                    <a:pt x="14705" y="18413"/>
                    <a:pt x="14685" y="18371"/>
                  </a:cubicBezTo>
                  <a:cubicBezTo>
                    <a:pt x="14685" y="18371"/>
                    <a:pt x="14698" y="18357"/>
                    <a:pt x="14704" y="18337"/>
                  </a:cubicBezTo>
                  <a:lnTo>
                    <a:pt x="14706" y="18334"/>
                  </a:lnTo>
                  <a:lnTo>
                    <a:pt x="14705" y="18331"/>
                  </a:lnTo>
                  <a:cubicBezTo>
                    <a:pt x="14705" y="18323"/>
                    <a:pt x="14711" y="18319"/>
                    <a:pt x="14706" y="18309"/>
                  </a:cubicBezTo>
                  <a:cubicBezTo>
                    <a:pt x="14706" y="18309"/>
                    <a:pt x="14680" y="18262"/>
                    <a:pt x="14676" y="18255"/>
                  </a:cubicBezTo>
                  <a:lnTo>
                    <a:pt x="14641" y="18166"/>
                  </a:lnTo>
                  <a:lnTo>
                    <a:pt x="14624" y="18164"/>
                  </a:lnTo>
                  <a:cubicBezTo>
                    <a:pt x="14623" y="18162"/>
                    <a:pt x="14623" y="18164"/>
                    <a:pt x="14623" y="18162"/>
                  </a:cubicBezTo>
                  <a:cubicBezTo>
                    <a:pt x="14623" y="18162"/>
                    <a:pt x="14620" y="18163"/>
                    <a:pt x="14619" y="18164"/>
                  </a:cubicBezTo>
                  <a:lnTo>
                    <a:pt x="14586" y="18159"/>
                  </a:lnTo>
                  <a:cubicBezTo>
                    <a:pt x="14584" y="18155"/>
                    <a:pt x="14581" y="18151"/>
                    <a:pt x="14581" y="18142"/>
                  </a:cubicBezTo>
                  <a:cubicBezTo>
                    <a:pt x="14581" y="18142"/>
                    <a:pt x="14580" y="18142"/>
                    <a:pt x="14330" y="17726"/>
                  </a:cubicBezTo>
                  <a:cubicBezTo>
                    <a:pt x="14330" y="17726"/>
                    <a:pt x="14331" y="17725"/>
                    <a:pt x="15018" y="17350"/>
                  </a:cubicBezTo>
                  <a:cubicBezTo>
                    <a:pt x="15018" y="17350"/>
                    <a:pt x="15018" y="17350"/>
                    <a:pt x="15893" y="16850"/>
                  </a:cubicBezTo>
                  <a:cubicBezTo>
                    <a:pt x="15893" y="16850"/>
                    <a:pt x="15893" y="16850"/>
                    <a:pt x="16768" y="16184"/>
                  </a:cubicBezTo>
                  <a:cubicBezTo>
                    <a:pt x="16768" y="16184"/>
                    <a:pt x="16768" y="16185"/>
                    <a:pt x="17226" y="15831"/>
                  </a:cubicBezTo>
                  <a:close/>
                  <a:moveTo>
                    <a:pt x="10665" y="16080"/>
                  </a:moveTo>
                  <a:cubicBezTo>
                    <a:pt x="10665" y="16080"/>
                    <a:pt x="10665" y="16080"/>
                    <a:pt x="10623" y="16101"/>
                  </a:cubicBezTo>
                  <a:cubicBezTo>
                    <a:pt x="10623" y="16101"/>
                    <a:pt x="10616" y="16109"/>
                    <a:pt x="10613" y="16111"/>
                  </a:cubicBezTo>
                  <a:lnTo>
                    <a:pt x="10587" y="16111"/>
                  </a:lnTo>
                  <a:cubicBezTo>
                    <a:pt x="10566" y="16095"/>
                    <a:pt x="10540" y="16101"/>
                    <a:pt x="10540" y="16101"/>
                  </a:cubicBezTo>
                  <a:cubicBezTo>
                    <a:pt x="10561" y="16143"/>
                    <a:pt x="10518" y="16163"/>
                    <a:pt x="10518" y="16163"/>
                  </a:cubicBezTo>
                  <a:cubicBezTo>
                    <a:pt x="10518" y="16163"/>
                    <a:pt x="10519" y="16164"/>
                    <a:pt x="10540" y="16289"/>
                  </a:cubicBezTo>
                  <a:cubicBezTo>
                    <a:pt x="10540" y="16289"/>
                    <a:pt x="10540" y="16289"/>
                    <a:pt x="10540" y="16330"/>
                  </a:cubicBezTo>
                  <a:cubicBezTo>
                    <a:pt x="10582" y="16309"/>
                    <a:pt x="10582" y="16309"/>
                    <a:pt x="10582" y="16309"/>
                  </a:cubicBezTo>
                  <a:cubicBezTo>
                    <a:pt x="10582" y="16309"/>
                    <a:pt x="10582" y="16309"/>
                    <a:pt x="10707" y="16247"/>
                  </a:cubicBezTo>
                  <a:cubicBezTo>
                    <a:pt x="10707" y="16247"/>
                    <a:pt x="10707" y="16247"/>
                    <a:pt x="10748" y="16247"/>
                  </a:cubicBezTo>
                  <a:cubicBezTo>
                    <a:pt x="10748" y="16247"/>
                    <a:pt x="10748" y="16246"/>
                    <a:pt x="10748" y="16142"/>
                  </a:cubicBezTo>
                  <a:cubicBezTo>
                    <a:pt x="10748" y="16142"/>
                    <a:pt x="10769" y="16080"/>
                    <a:pt x="10727" y="16101"/>
                  </a:cubicBezTo>
                  <a:cubicBezTo>
                    <a:pt x="10727" y="16101"/>
                    <a:pt x="10707" y="16059"/>
                    <a:pt x="10665" y="16080"/>
                  </a:cubicBezTo>
                  <a:close/>
                  <a:moveTo>
                    <a:pt x="14164" y="16123"/>
                  </a:moveTo>
                  <a:lnTo>
                    <a:pt x="14164" y="16125"/>
                  </a:lnTo>
                  <a:lnTo>
                    <a:pt x="14161" y="16128"/>
                  </a:lnTo>
                  <a:cubicBezTo>
                    <a:pt x="14163" y="16124"/>
                    <a:pt x="14162" y="16128"/>
                    <a:pt x="14164" y="16123"/>
                  </a:cubicBezTo>
                  <a:close/>
                  <a:moveTo>
                    <a:pt x="9394" y="16205"/>
                  </a:moveTo>
                  <a:cubicBezTo>
                    <a:pt x="9394" y="16205"/>
                    <a:pt x="9395" y="16204"/>
                    <a:pt x="9645" y="16954"/>
                  </a:cubicBezTo>
                  <a:cubicBezTo>
                    <a:pt x="9645" y="16954"/>
                    <a:pt x="9644" y="16955"/>
                    <a:pt x="9873" y="17746"/>
                  </a:cubicBezTo>
                  <a:cubicBezTo>
                    <a:pt x="9873" y="17746"/>
                    <a:pt x="9873" y="17747"/>
                    <a:pt x="9977" y="17997"/>
                  </a:cubicBezTo>
                  <a:cubicBezTo>
                    <a:pt x="9977" y="17997"/>
                    <a:pt x="9978" y="17996"/>
                    <a:pt x="9478" y="18455"/>
                  </a:cubicBezTo>
                  <a:cubicBezTo>
                    <a:pt x="9478" y="18455"/>
                    <a:pt x="9478" y="18454"/>
                    <a:pt x="9082" y="18600"/>
                  </a:cubicBezTo>
                  <a:cubicBezTo>
                    <a:pt x="9082" y="18600"/>
                    <a:pt x="9082" y="18600"/>
                    <a:pt x="9040" y="18620"/>
                  </a:cubicBezTo>
                  <a:cubicBezTo>
                    <a:pt x="9040" y="18621"/>
                    <a:pt x="9040" y="18621"/>
                    <a:pt x="8728" y="19204"/>
                  </a:cubicBezTo>
                  <a:cubicBezTo>
                    <a:pt x="8728" y="19204"/>
                    <a:pt x="8728" y="19204"/>
                    <a:pt x="8686" y="19225"/>
                  </a:cubicBezTo>
                  <a:cubicBezTo>
                    <a:pt x="8686" y="19225"/>
                    <a:pt x="8686" y="19225"/>
                    <a:pt x="8728" y="19309"/>
                  </a:cubicBezTo>
                  <a:cubicBezTo>
                    <a:pt x="8728" y="19309"/>
                    <a:pt x="8727" y="19309"/>
                    <a:pt x="8394" y="19309"/>
                  </a:cubicBezTo>
                  <a:cubicBezTo>
                    <a:pt x="8394" y="19309"/>
                    <a:pt x="8394" y="19308"/>
                    <a:pt x="7728" y="19329"/>
                  </a:cubicBezTo>
                  <a:cubicBezTo>
                    <a:pt x="7728" y="19329"/>
                    <a:pt x="7728" y="19329"/>
                    <a:pt x="7124" y="19329"/>
                  </a:cubicBezTo>
                  <a:cubicBezTo>
                    <a:pt x="7124" y="19329"/>
                    <a:pt x="7124" y="19329"/>
                    <a:pt x="6958" y="19267"/>
                  </a:cubicBezTo>
                  <a:cubicBezTo>
                    <a:pt x="6958" y="19267"/>
                    <a:pt x="6957" y="19267"/>
                    <a:pt x="6582" y="18288"/>
                  </a:cubicBezTo>
                  <a:cubicBezTo>
                    <a:pt x="6582" y="18288"/>
                    <a:pt x="6583" y="18288"/>
                    <a:pt x="6437" y="17726"/>
                  </a:cubicBezTo>
                  <a:cubicBezTo>
                    <a:pt x="6437" y="17726"/>
                    <a:pt x="6437" y="17726"/>
                    <a:pt x="6228" y="17101"/>
                  </a:cubicBezTo>
                  <a:cubicBezTo>
                    <a:pt x="6228" y="17101"/>
                    <a:pt x="6228" y="17100"/>
                    <a:pt x="6103" y="16496"/>
                  </a:cubicBezTo>
                  <a:cubicBezTo>
                    <a:pt x="6103" y="16496"/>
                    <a:pt x="6104" y="16496"/>
                    <a:pt x="6083" y="16454"/>
                  </a:cubicBezTo>
                  <a:cubicBezTo>
                    <a:pt x="6083" y="16454"/>
                    <a:pt x="6083" y="16455"/>
                    <a:pt x="6437" y="16476"/>
                  </a:cubicBezTo>
                  <a:cubicBezTo>
                    <a:pt x="6437" y="16476"/>
                    <a:pt x="6437" y="16476"/>
                    <a:pt x="7020" y="16434"/>
                  </a:cubicBezTo>
                  <a:cubicBezTo>
                    <a:pt x="7020" y="16434"/>
                    <a:pt x="7019" y="16434"/>
                    <a:pt x="7957" y="16392"/>
                  </a:cubicBezTo>
                  <a:cubicBezTo>
                    <a:pt x="7957" y="16392"/>
                    <a:pt x="7958" y="16392"/>
                    <a:pt x="8895" y="16351"/>
                  </a:cubicBezTo>
                  <a:cubicBezTo>
                    <a:pt x="8895" y="16351"/>
                    <a:pt x="8894" y="16351"/>
                    <a:pt x="9394" y="16205"/>
                  </a:cubicBezTo>
                  <a:close/>
                  <a:moveTo>
                    <a:pt x="1666" y="16496"/>
                  </a:moveTo>
                  <a:cubicBezTo>
                    <a:pt x="1666" y="16496"/>
                    <a:pt x="1667" y="16497"/>
                    <a:pt x="2000" y="16976"/>
                  </a:cubicBezTo>
                  <a:cubicBezTo>
                    <a:pt x="2000" y="16976"/>
                    <a:pt x="2000" y="16976"/>
                    <a:pt x="2500" y="17455"/>
                  </a:cubicBezTo>
                  <a:cubicBezTo>
                    <a:pt x="2500" y="17455"/>
                    <a:pt x="2500" y="17454"/>
                    <a:pt x="2937" y="17892"/>
                  </a:cubicBezTo>
                  <a:cubicBezTo>
                    <a:pt x="2937" y="17892"/>
                    <a:pt x="2938" y="17892"/>
                    <a:pt x="3396" y="18184"/>
                  </a:cubicBezTo>
                  <a:cubicBezTo>
                    <a:pt x="3396" y="18184"/>
                    <a:pt x="3396" y="18184"/>
                    <a:pt x="3854" y="18558"/>
                  </a:cubicBezTo>
                  <a:cubicBezTo>
                    <a:pt x="3854" y="18558"/>
                    <a:pt x="3854" y="18558"/>
                    <a:pt x="4083" y="18933"/>
                  </a:cubicBezTo>
                  <a:cubicBezTo>
                    <a:pt x="4083" y="18933"/>
                    <a:pt x="4082" y="18933"/>
                    <a:pt x="4353" y="19329"/>
                  </a:cubicBezTo>
                  <a:cubicBezTo>
                    <a:pt x="4353" y="19329"/>
                    <a:pt x="4353" y="19329"/>
                    <a:pt x="4437" y="19496"/>
                  </a:cubicBezTo>
                  <a:cubicBezTo>
                    <a:pt x="4437" y="19496"/>
                    <a:pt x="4437" y="19495"/>
                    <a:pt x="4353" y="19433"/>
                  </a:cubicBezTo>
                  <a:cubicBezTo>
                    <a:pt x="4353" y="19433"/>
                    <a:pt x="4354" y="19433"/>
                    <a:pt x="4146" y="19287"/>
                  </a:cubicBezTo>
                  <a:cubicBezTo>
                    <a:pt x="4146" y="19287"/>
                    <a:pt x="4145" y="19288"/>
                    <a:pt x="3854" y="19038"/>
                  </a:cubicBezTo>
                  <a:cubicBezTo>
                    <a:pt x="3854" y="19038"/>
                    <a:pt x="3853" y="19038"/>
                    <a:pt x="3562" y="18851"/>
                  </a:cubicBezTo>
                  <a:cubicBezTo>
                    <a:pt x="3562" y="18851"/>
                    <a:pt x="3563" y="18850"/>
                    <a:pt x="3313" y="18517"/>
                  </a:cubicBezTo>
                  <a:cubicBezTo>
                    <a:pt x="3313" y="18517"/>
                    <a:pt x="3313" y="18517"/>
                    <a:pt x="2959" y="18162"/>
                  </a:cubicBezTo>
                  <a:cubicBezTo>
                    <a:pt x="2959" y="18162"/>
                    <a:pt x="2958" y="18163"/>
                    <a:pt x="2708" y="17933"/>
                  </a:cubicBezTo>
                  <a:cubicBezTo>
                    <a:pt x="2708" y="17933"/>
                    <a:pt x="2708" y="17934"/>
                    <a:pt x="2438" y="17642"/>
                  </a:cubicBezTo>
                  <a:cubicBezTo>
                    <a:pt x="2438" y="17642"/>
                    <a:pt x="2437" y="17642"/>
                    <a:pt x="2146" y="17205"/>
                  </a:cubicBezTo>
                  <a:cubicBezTo>
                    <a:pt x="2146" y="17205"/>
                    <a:pt x="2146" y="17205"/>
                    <a:pt x="1813" y="16788"/>
                  </a:cubicBezTo>
                  <a:cubicBezTo>
                    <a:pt x="1813" y="16788"/>
                    <a:pt x="1812" y="16788"/>
                    <a:pt x="1666" y="16496"/>
                  </a:cubicBezTo>
                  <a:close/>
                  <a:moveTo>
                    <a:pt x="13810" y="16809"/>
                  </a:moveTo>
                  <a:cubicBezTo>
                    <a:pt x="13810" y="16809"/>
                    <a:pt x="13810" y="16809"/>
                    <a:pt x="14289" y="17746"/>
                  </a:cubicBezTo>
                  <a:cubicBezTo>
                    <a:pt x="14289" y="17746"/>
                    <a:pt x="14289" y="17746"/>
                    <a:pt x="13726" y="17663"/>
                  </a:cubicBezTo>
                  <a:cubicBezTo>
                    <a:pt x="13726" y="17663"/>
                    <a:pt x="13726" y="17663"/>
                    <a:pt x="13643" y="17559"/>
                  </a:cubicBezTo>
                  <a:cubicBezTo>
                    <a:pt x="13643" y="17559"/>
                    <a:pt x="13643" y="17558"/>
                    <a:pt x="13581" y="17537"/>
                  </a:cubicBezTo>
                  <a:cubicBezTo>
                    <a:pt x="13581" y="17537"/>
                    <a:pt x="13574" y="17542"/>
                    <a:pt x="13480" y="17598"/>
                  </a:cubicBezTo>
                  <a:lnTo>
                    <a:pt x="13350" y="17339"/>
                  </a:lnTo>
                  <a:lnTo>
                    <a:pt x="13392" y="17135"/>
                  </a:lnTo>
                  <a:cubicBezTo>
                    <a:pt x="13408" y="17086"/>
                    <a:pt x="13392" y="17134"/>
                    <a:pt x="13456" y="16934"/>
                  </a:cubicBezTo>
                  <a:cubicBezTo>
                    <a:pt x="13456" y="16934"/>
                    <a:pt x="13456" y="16934"/>
                    <a:pt x="13497" y="16830"/>
                  </a:cubicBezTo>
                  <a:cubicBezTo>
                    <a:pt x="13497" y="16830"/>
                    <a:pt x="13497" y="16829"/>
                    <a:pt x="13810" y="16809"/>
                  </a:cubicBezTo>
                  <a:close/>
                  <a:moveTo>
                    <a:pt x="2355" y="16841"/>
                  </a:moveTo>
                  <a:lnTo>
                    <a:pt x="2425" y="16973"/>
                  </a:lnTo>
                  <a:cubicBezTo>
                    <a:pt x="2417" y="16975"/>
                    <a:pt x="2425" y="16973"/>
                    <a:pt x="2416" y="16976"/>
                  </a:cubicBezTo>
                  <a:cubicBezTo>
                    <a:pt x="2416" y="16976"/>
                    <a:pt x="2376" y="16888"/>
                    <a:pt x="2355" y="16841"/>
                  </a:cubicBezTo>
                  <a:close/>
                  <a:moveTo>
                    <a:pt x="12039" y="16872"/>
                  </a:moveTo>
                  <a:cubicBezTo>
                    <a:pt x="12039" y="16872"/>
                    <a:pt x="12070" y="16877"/>
                    <a:pt x="12070" y="16877"/>
                  </a:cubicBezTo>
                  <a:lnTo>
                    <a:pt x="12188" y="17301"/>
                  </a:lnTo>
                  <a:lnTo>
                    <a:pt x="12142" y="17305"/>
                  </a:lnTo>
                  <a:cubicBezTo>
                    <a:pt x="12142" y="17305"/>
                    <a:pt x="12143" y="17306"/>
                    <a:pt x="12039" y="16872"/>
                  </a:cubicBezTo>
                  <a:close/>
                  <a:moveTo>
                    <a:pt x="13285" y="17049"/>
                  </a:moveTo>
                  <a:lnTo>
                    <a:pt x="13233" y="17145"/>
                  </a:lnTo>
                  <a:lnTo>
                    <a:pt x="13213" y="17135"/>
                  </a:lnTo>
                  <a:cubicBezTo>
                    <a:pt x="13213" y="17134"/>
                    <a:pt x="13256" y="17084"/>
                    <a:pt x="13285" y="17049"/>
                  </a:cubicBezTo>
                  <a:close/>
                  <a:moveTo>
                    <a:pt x="10452" y="17676"/>
                  </a:moveTo>
                  <a:lnTo>
                    <a:pt x="10458" y="17687"/>
                  </a:lnTo>
                  <a:lnTo>
                    <a:pt x="10445" y="17699"/>
                  </a:lnTo>
                  <a:cubicBezTo>
                    <a:pt x="10447" y="17695"/>
                    <a:pt x="10447" y="17690"/>
                    <a:pt x="10452" y="17676"/>
                  </a:cubicBezTo>
                  <a:close/>
                  <a:moveTo>
                    <a:pt x="17872" y="17933"/>
                  </a:moveTo>
                  <a:cubicBezTo>
                    <a:pt x="17872" y="17933"/>
                    <a:pt x="17872" y="17934"/>
                    <a:pt x="17872" y="18184"/>
                  </a:cubicBezTo>
                  <a:cubicBezTo>
                    <a:pt x="17872" y="18184"/>
                    <a:pt x="17872" y="18184"/>
                    <a:pt x="17914" y="18496"/>
                  </a:cubicBezTo>
                  <a:cubicBezTo>
                    <a:pt x="17914" y="18496"/>
                    <a:pt x="17913" y="18496"/>
                    <a:pt x="17892" y="18746"/>
                  </a:cubicBezTo>
                  <a:cubicBezTo>
                    <a:pt x="17892" y="18746"/>
                    <a:pt x="17893" y="18746"/>
                    <a:pt x="17434" y="19100"/>
                  </a:cubicBezTo>
                  <a:cubicBezTo>
                    <a:pt x="17434" y="19100"/>
                    <a:pt x="17434" y="19100"/>
                    <a:pt x="16850" y="19558"/>
                  </a:cubicBezTo>
                  <a:cubicBezTo>
                    <a:pt x="16850" y="19558"/>
                    <a:pt x="16851" y="19558"/>
                    <a:pt x="16206" y="19912"/>
                  </a:cubicBezTo>
                  <a:cubicBezTo>
                    <a:pt x="16206" y="19912"/>
                    <a:pt x="16206" y="19913"/>
                    <a:pt x="15893" y="20163"/>
                  </a:cubicBezTo>
                  <a:cubicBezTo>
                    <a:pt x="15893" y="20163"/>
                    <a:pt x="15893" y="20162"/>
                    <a:pt x="15581" y="20308"/>
                  </a:cubicBezTo>
                  <a:cubicBezTo>
                    <a:pt x="15581" y="20308"/>
                    <a:pt x="15580" y="20308"/>
                    <a:pt x="15267" y="19641"/>
                  </a:cubicBezTo>
                  <a:cubicBezTo>
                    <a:pt x="15267" y="19641"/>
                    <a:pt x="15268" y="19642"/>
                    <a:pt x="15685" y="19392"/>
                  </a:cubicBezTo>
                  <a:cubicBezTo>
                    <a:pt x="15685" y="19392"/>
                    <a:pt x="15684" y="19392"/>
                    <a:pt x="16351" y="19038"/>
                  </a:cubicBezTo>
                  <a:cubicBezTo>
                    <a:pt x="16351" y="19038"/>
                    <a:pt x="16352" y="19037"/>
                    <a:pt x="17122" y="18517"/>
                  </a:cubicBezTo>
                  <a:cubicBezTo>
                    <a:pt x="17122" y="18517"/>
                    <a:pt x="17122" y="18517"/>
                    <a:pt x="17872" y="17933"/>
                  </a:cubicBezTo>
                  <a:close/>
                  <a:moveTo>
                    <a:pt x="14414" y="18017"/>
                  </a:moveTo>
                  <a:cubicBezTo>
                    <a:pt x="14414" y="18017"/>
                    <a:pt x="14413" y="18017"/>
                    <a:pt x="14476" y="18142"/>
                  </a:cubicBezTo>
                  <a:cubicBezTo>
                    <a:pt x="14476" y="18142"/>
                    <a:pt x="14467" y="18141"/>
                    <a:pt x="14335" y="18122"/>
                  </a:cubicBezTo>
                  <a:lnTo>
                    <a:pt x="14356" y="18089"/>
                  </a:lnTo>
                  <a:cubicBezTo>
                    <a:pt x="14362" y="18082"/>
                    <a:pt x="14356" y="18089"/>
                    <a:pt x="14414" y="18017"/>
                  </a:cubicBezTo>
                  <a:close/>
                  <a:moveTo>
                    <a:pt x="14643" y="18496"/>
                  </a:moveTo>
                  <a:cubicBezTo>
                    <a:pt x="14643" y="18496"/>
                    <a:pt x="14644" y="18496"/>
                    <a:pt x="15143" y="19600"/>
                  </a:cubicBezTo>
                  <a:cubicBezTo>
                    <a:pt x="15143" y="19600"/>
                    <a:pt x="15143" y="19601"/>
                    <a:pt x="14372" y="19975"/>
                  </a:cubicBezTo>
                  <a:cubicBezTo>
                    <a:pt x="14372" y="19975"/>
                    <a:pt x="14262" y="20019"/>
                    <a:pt x="13581" y="20285"/>
                  </a:cubicBezTo>
                  <a:lnTo>
                    <a:pt x="13868" y="19957"/>
                  </a:lnTo>
                  <a:cubicBezTo>
                    <a:pt x="13945" y="19880"/>
                    <a:pt x="13868" y="19957"/>
                    <a:pt x="14038" y="19787"/>
                  </a:cubicBezTo>
                  <a:cubicBezTo>
                    <a:pt x="14038" y="19787"/>
                    <a:pt x="14044" y="19758"/>
                    <a:pt x="14044" y="19758"/>
                  </a:cubicBezTo>
                  <a:lnTo>
                    <a:pt x="14047" y="19754"/>
                  </a:lnTo>
                  <a:lnTo>
                    <a:pt x="14150" y="19277"/>
                  </a:lnTo>
                  <a:lnTo>
                    <a:pt x="14155" y="19269"/>
                  </a:lnTo>
                  <a:cubicBezTo>
                    <a:pt x="14155" y="19269"/>
                    <a:pt x="14154" y="19270"/>
                    <a:pt x="14643" y="18496"/>
                  </a:cubicBezTo>
                  <a:close/>
                  <a:moveTo>
                    <a:pt x="3979" y="18600"/>
                  </a:moveTo>
                  <a:cubicBezTo>
                    <a:pt x="3979" y="18600"/>
                    <a:pt x="3979" y="18600"/>
                    <a:pt x="4500" y="18787"/>
                  </a:cubicBezTo>
                  <a:cubicBezTo>
                    <a:pt x="4500" y="18787"/>
                    <a:pt x="4500" y="18788"/>
                    <a:pt x="5166" y="18996"/>
                  </a:cubicBezTo>
                  <a:cubicBezTo>
                    <a:pt x="5166" y="18996"/>
                    <a:pt x="5166" y="18996"/>
                    <a:pt x="5916" y="19183"/>
                  </a:cubicBezTo>
                  <a:cubicBezTo>
                    <a:pt x="5916" y="19183"/>
                    <a:pt x="5916" y="19183"/>
                    <a:pt x="6457" y="19246"/>
                  </a:cubicBezTo>
                  <a:cubicBezTo>
                    <a:pt x="6457" y="19246"/>
                    <a:pt x="6457" y="19246"/>
                    <a:pt x="6895" y="19350"/>
                  </a:cubicBezTo>
                  <a:cubicBezTo>
                    <a:pt x="6895" y="19350"/>
                    <a:pt x="6895" y="19350"/>
                    <a:pt x="7103" y="19808"/>
                  </a:cubicBezTo>
                  <a:cubicBezTo>
                    <a:pt x="7103" y="19808"/>
                    <a:pt x="7103" y="19809"/>
                    <a:pt x="6749" y="19975"/>
                  </a:cubicBezTo>
                  <a:cubicBezTo>
                    <a:pt x="6749" y="19975"/>
                    <a:pt x="6707" y="19996"/>
                    <a:pt x="6728" y="20037"/>
                  </a:cubicBezTo>
                  <a:cubicBezTo>
                    <a:pt x="6728" y="20037"/>
                    <a:pt x="6728" y="20038"/>
                    <a:pt x="6791" y="20246"/>
                  </a:cubicBezTo>
                  <a:cubicBezTo>
                    <a:pt x="6791" y="20246"/>
                    <a:pt x="6812" y="20287"/>
                    <a:pt x="6833" y="20287"/>
                  </a:cubicBezTo>
                  <a:cubicBezTo>
                    <a:pt x="6833" y="20287"/>
                    <a:pt x="6832" y="20287"/>
                    <a:pt x="7062" y="20370"/>
                  </a:cubicBezTo>
                  <a:cubicBezTo>
                    <a:pt x="7062" y="20370"/>
                    <a:pt x="7062" y="20371"/>
                    <a:pt x="8103" y="21079"/>
                  </a:cubicBezTo>
                  <a:cubicBezTo>
                    <a:pt x="8103" y="21079"/>
                    <a:pt x="8102" y="21079"/>
                    <a:pt x="8269" y="21204"/>
                  </a:cubicBezTo>
                  <a:cubicBezTo>
                    <a:pt x="8269" y="21204"/>
                    <a:pt x="8270" y="21203"/>
                    <a:pt x="8290" y="21224"/>
                  </a:cubicBezTo>
                  <a:cubicBezTo>
                    <a:pt x="8290" y="21224"/>
                    <a:pt x="8290" y="21225"/>
                    <a:pt x="8581" y="21287"/>
                  </a:cubicBezTo>
                  <a:cubicBezTo>
                    <a:pt x="8581" y="21287"/>
                    <a:pt x="8582" y="21287"/>
                    <a:pt x="8645" y="21308"/>
                  </a:cubicBezTo>
                  <a:cubicBezTo>
                    <a:pt x="8645" y="21308"/>
                    <a:pt x="8644" y="21308"/>
                    <a:pt x="8394" y="21287"/>
                  </a:cubicBezTo>
                  <a:cubicBezTo>
                    <a:pt x="8394" y="21287"/>
                    <a:pt x="8394" y="21287"/>
                    <a:pt x="7957" y="21141"/>
                  </a:cubicBezTo>
                  <a:cubicBezTo>
                    <a:pt x="7957" y="21141"/>
                    <a:pt x="7957" y="21142"/>
                    <a:pt x="7603" y="21017"/>
                  </a:cubicBezTo>
                  <a:cubicBezTo>
                    <a:pt x="7603" y="21017"/>
                    <a:pt x="7603" y="21017"/>
                    <a:pt x="6562" y="20704"/>
                  </a:cubicBezTo>
                  <a:cubicBezTo>
                    <a:pt x="6562" y="20704"/>
                    <a:pt x="6561" y="20704"/>
                    <a:pt x="6187" y="20496"/>
                  </a:cubicBezTo>
                  <a:cubicBezTo>
                    <a:pt x="6187" y="20496"/>
                    <a:pt x="6187" y="20496"/>
                    <a:pt x="5749" y="20308"/>
                  </a:cubicBezTo>
                  <a:cubicBezTo>
                    <a:pt x="5749" y="20308"/>
                    <a:pt x="5749" y="20308"/>
                    <a:pt x="5145" y="19912"/>
                  </a:cubicBezTo>
                  <a:cubicBezTo>
                    <a:pt x="5145" y="19912"/>
                    <a:pt x="5146" y="19912"/>
                    <a:pt x="4625" y="19600"/>
                  </a:cubicBezTo>
                  <a:cubicBezTo>
                    <a:pt x="4625" y="19600"/>
                    <a:pt x="4624" y="19600"/>
                    <a:pt x="4437" y="19287"/>
                  </a:cubicBezTo>
                  <a:cubicBezTo>
                    <a:pt x="4437" y="19287"/>
                    <a:pt x="4437" y="19287"/>
                    <a:pt x="4166" y="18891"/>
                  </a:cubicBezTo>
                  <a:cubicBezTo>
                    <a:pt x="4166" y="18891"/>
                    <a:pt x="4166" y="18892"/>
                    <a:pt x="3979" y="18600"/>
                  </a:cubicBezTo>
                  <a:close/>
                  <a:moveTo>
                    <a:pt x="9015" y="18835"/>
                  </a:moveTo>
                  <a:lnTo>
                    <a:pt x="8818" y="19238"/>
                  </a:lnTo>
                  <a:lnTo>
                    <a:pt x="8818" y="19414"/>
                  </a:lnTo>
                  <a:cubicBezTo>
                    <a:pt x="8816" y="19407"/>
                    <a:pt x="8817" y="19404"/>
                    <a:pt x="8811" y="19392"/>
                  </a:cubicBezTo>
                  <a:cubicBezTo>
                    <a:pt x="8811" y="19392"/>
                    <a:pt x="8811" y="19392"/>
                    <a:pt x="8790" y="19225"/>
                  </a:cubicBezTo>
                  <a:cubicBezTo>
                    <a:pt x="8790" y="19225"/>
                    <a:pt x="8898" y="19038"/>
                    <a:pt x="9015" y="18835"/>
                  </a:cubicBezTo>
                  <a:close/>
                  <a:moveTo>
                    <a:pt x="6978" y="19350"/>
                  </a:moveTo>
                  <a:cubicBezTo>
                    <a:pt x="6978" y="19350"/>
                    <a:pt x="6978" y="19351"/>
                    <a:pt x="7103" y="19392"/>
                  </a:cubicBezTo>
                  <a:cubicBezTo>
                    <a:pt x="7103" y="19392"/>
                    <a:pt x="7103" y="19392"/>
                    <a:pt x="7770" y="19412"/>
                  </a:cubicBezTo>
                  <a:cubicBezTo>
                    <a:pt x="7770" y="19412"/>
                    <a:pt x="7770" y="19412"/>
                    <a:pt x="8374" y="19371"/>
                  </a:cubicBezTo>
                  <a:cubicBezTo>
                    <a:pt x="8374" y="19371"/>
                    <a:pt x="8374" y="19371"/>
                    <a:pt x="8728" y="19392"/>
                  </a:cubicBezTo>
                  <a:cubicBezTo>
                    <a:pt x="8728" y="19392"/>
                    <a:pt x="8728" y="19391"/>
                    <a:pt x="8165" y="19558"/>
                  </a:cubicBezTo>
                  <a:cubicBezTo>
                    <a:pt x="8165" y="19558"/>
                    <a:pt x="8166" y="19558"/>
                    <a:pt x="7187" y="19787"/>
                  </a:cubicBezTo>
                  <a:cubicBezTo>
                    <a:pt x="7187" y="19787"/>
                    <a:pt x="7186" y="19788"/>
                    <a:pt x="6978" y="19350"/>
                  </a:cubicBezTo>
                  <a:close/>
                  <a:moveTo>
                    <a:pt x="15185" y="19683"/>
                  </a:moveTo>
                  <a:cubicBezTo>
                    <a:pt x="15185" y="19683"/>
                    <a:pt x="15185" y="19683"/>
                    <a:pt x="15497" y="20350"/>
                  </a:cubicBezTo>
                  <a:cubicBezTo>
                    <a:pt x="15497" y="20350"/>
                    <a:pt x="15497" y="20350"/>
                    <a:pt x="14706" y="20725"/>
                  </a:cubicBezTo>
                  <a:cubicBezTo>
                    <a:pt x="14706" y="20725"/>
                    <a:pt x="14706" y="20725"/>
                    <a:pt x="14310" y="20850"/>
                  </a:cubicBezTo>
                  <a:cubicBezTo>
                    <a:pt x="14310" y="20850"/>
                    <a:pt x="14309" y="20849"/>
                    <a:pt x="14080" y="20912"/>
                  </a:cubicBezTo>
                  <a:cubicBezTo>
                    <a:pt x="14080" y="20912"/>
                    <a:pt x="14078" y="20910"/>
                    <a:pt x="13582" y="20435"/>
                  </a:cubicBezTo>
                  <a:lnTo>
                    <a:pt x="13577" y="20385"/>
                  </a:lnTo>
                  <a:cubicBezTo>
                    <a:pt x="13578" y="20385"/>
                    <a:pt x="13577" y="20384"/>
                    <a:pt x="14394" y="20037"/>
                  </a:cubicBezTo>
                  <a:cubicBezTo>
                    <a:pt x="14394" y="20037"/>
                    <a:pt x="14394" y="20037"/>
                    <a:pt x="15185" y="19683"/>
                  </a:cubicBezTo>
                  <a:close/>
                  <a:moveTo>
                    <a:pt x="6850" y="20192"/>
                  </a:moveTo>
                  <a:lnTo>
                    <a:pt x="6855" y="20225"/>
                  </a:lnTo>
                  <a:cubicBezTo>
                    <a:pt x="6853" y="20224"/>
                    <a:pt x="6855" y="20225"/>
                    <a:pt x="6853" y="20225"/>
                  </a:cubicBezTo>
                  <a:cubicBezTo>
                    <a:pt x="6853" y="20225"/>
                    <a:pt x="6850" y="20193"/>
                    <a:pt x="6850" y="20192"/>
                  </a:cubicBezTo>
                  <a:close/>
                  <a:moveTo>
                    <a:pt x="8165" y="20995"/>
                  </a:moveTo>
                  <a:lnTo>
                    <a:pt x="8186" y="21008"/>
                  </a:lnTo>
                  <a:lnTo>
                    <a:pt x="8323" y="21145"/>
                  </a:lnTo>
                  <a:cubicBezTo>
                    <a:pt x="8297" y="21142"/>
                    <a:pt x="8323" y="21146"/>
                    <a:pt x="8290" y="21141"/>
                  </a:cubicBezTo>
                  <a:cubicBezTo>
                    <a:pt x="8290" y="21141"/>
                    <a:pt x="8290" y="21141"/>
                    <a:pt x="8165" y="20995"/>
                  </a:cubicBezTo>
                  <a:close/>
                  <a:moveTo>
                    <a:pt x="8700" y="21239"/>
                  </a:moveTo>
                  <a:lnTo>
                    <a:pt x="8837" y="21334"/>
                  </a:lnTo>
                  <a:cubicBezTo>
                    <a:pt x="8797" y="21330"/>
                    <a:pt x="8837" y="21334"/>
                    <a:pt x="8790" y="21329"/>
                  </a:cubicBezTo>
                  <a:cubicBezTo>
                    <a:pt x="8790" y="21329"/>
                    <a:pt x="8726" y="21265"/>
                    <a:pt x="8700" y="2123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63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600"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7466" b="0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Kano regular" pitchFamily="50" charset="0"/>
                <a:sym typeface="Gill Sans"/>
              </a:endParaRPr>
            </a:p>
          </p:txBody>
        </p:sp>
      </p:grpSp>
      <p:sp>
        <p:nvSpPr>
          <p:cNvPr id="24" name="Shape 20082">
            <a:extLst>
              <a:ext uri="{FF2B5EF4-FFF2-40B4-BE49-F238E27FC236}">
                <a16:creationId xmlns:a16="http://schemas.microsoft.com/office/drawing/2014/main" id="{02FF2545-60E5-4859-9B61-9C3F80E89697}"/>
              </a:ext>
            </a:extLst>
          </p:cNvPr>
          <p:cNvSpPr/>
          <p:nvPr/>
        </p:nvSpPr>
        <p:spPr>
          <a:xfrm rot="20104968" flipH="1">
            <a:off x="1072827" y="2015047"/>
            <a:ext cx="7078462" cy="30142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9800"/>
                </a:moveTo>
                <a:cubicBezTo>
                  <a:pt x="21513" y="19268"/>
                  <a:pt x="21513" y="19268"/>
                  <a:pt x="21513" y="19268"/>
                </a:cubicBezTo>
                <a:cubicBezTo>
                  <a:pt x="20903" y="19841"/>
                  <a:pt x="20903" y="19841"/>
                  <a:pt x="20903" y="19841"/>
                </a:cubicBezTo>
                <a:cubicBezTo>
                  <a:pt x="20746" y="18941"/>
                  <a:pt x="20746" y="18941"/>
                  <a:pt x="20746" y="18941"/>
                </a:cubicBezTo>
                <a:cubicBezTo>
                  <a:pt x="21356" y="18368"/>
                  <a:pt x="21356" y="18368"/>
                  <a:pt x="21356" y="18368"/>
                </a:cubicBezTo>
                <a:cubicBezTo>
                  <a:pt x="21252" y="17836"/>
                  <a:pt x="21252" y="17836"/>
                  <a:pt x="21252" y="17836"/>
                </a:cubicBezTo>
                <a:cubicBezTo>
                  <a:pt x="20659" y="18409"/>
                  <a:pt x="20659" y="18409"/>
                  <a:pt x="20659" y="18409"/>
                </a:cubicBezTo>
                <a:cubicBezTo>
                  <a:pt x="20572" y="17877"/>
                  <a:pt x="20572" y="17877"/>
                  <a:pt x="20572" y="17877"/>
                </a:cubicBezTo>
                <a:cubicBezTo>
                  <a:pt x="20572" y="17836"/>
                  <a:pt x="20572" y="17836"/>
                  <a:pt x="20572" y="17836"/>
                </a:cubicBezTo>
                <a:cubicBezTo>
                  <a:pt x="20555" y="17836"/>
                  <a:pt x="20537" y="17836"/>
                  <a:pt x="20520" y="17836"/>
                </a:cubicBezTo>
                <a:cubicBezTo>
                  <a:pt x="20450" y="17836"/>
                  <a:pt x="20294" y="17959"/>
                  <a:pt x="20224" y="18409"/>
                </a:cubicBezTo>
                <a:cubicBezTo>
                  <a:pt x="20189" y="18614"/>
                  <a:pt x="20137" y="18859"/>
                  <a:pt x="20085" y="19064"/>
                </a:cubicBezTo>
                <a:cubicBezTo>
                  <a:pt x="20050" y="19145"/>
                  <a:pt x="20032" y="19227"/>
                  <a:pt x="20015" y="19268"/>
                </a:cubicBezTo>
                <a:cubicBezTo>
                  <a:pt x="19997" y="19309"/>
                  <a:pt x="19997" y="19309"/>
                  <a:pt x="19980" y="19350"/>
                </a:cubicBezTo>
                <a:cubicBezTo>
                  <a:pt x="19980" y="19350"/>
                  <a:pt x="19980" y="19350"/>
                  <a:pt x="19980" y="19350"/>
                </a:cubicBezTo>
                <a:cubicBezTo>
                  <a:pt x="19980" y="19350"/>
                  <a:pt x="19980" y="19350"/>
                  <a:pt x="19980" y="19350"/>
                </a:cubicBezTo>
                <a:cubicBezTo>
                  <a:pt x="19335" y="20005"/>
                  <a:pt x="19335" y="20005"/>
                  <a:pt x="19335" y="20005"/>
                </a:cubicBezTo>
                <a:cubicBezTo>
                  <a:pt x="19335" y="20045"/>
                  <a:pt x="19335" y="20045"/>
                  <a:pt x="19335" y="20045"/>
                </a:cubicBezTo>
                <a:cubicBezTo>
                  <a:pt x="19353" y="20086"/>
                  <a:pt x="19353" y="20127"/>
                  <a:pt x="19405" y="20455"/>
                </a:cubicBezTo>
                <a:cubicBezTo>
                  <a:pt x="19109" y="20618"/>
                  <a:pt x="18064" y="21355"/>
                  <a:pt x="16252" y="21355"/>
                </a:cubicBezTo>
                <a:cubicBezTo>
                  <a:pt x="15346" y="21355"/>
                  <a:pt x="14266" y="21150"/>
                  <a:pt x="12995" y="20659"/>
                </a:cubicBezTo>
                <a:cubicBezTo>
                  <a:pt x="12943" y="20659"/>
                  <a:pt x="12890" y="20618"/>
                  <a:pt x="12855" y="20618"/>
                </a:cubicBezTo>
                <a:cubicBezTo>
                  <a:pt x="14406" y="19923"/>
                  <a:pt x="16548" y="17877"/>
                  <a:pt x="17019" y="11455"/>
                </a:cubicBezTo>
                <a:cubicBezTo>
                  <a:pt x="17054" y="11005"/>
                  <a:pt x="17054" y="10595"/>
                  <a:pt x="17054" y="10186"/>
                </a:cubicBezTo>
                <a:cubicBezTo>
                  <a:pt x="17054" y="4009"/>
                  <a:pt x="14754" y="0"/>
                  <a:pt x="12734" y="0"/>
                </a:cubicBezTo>
                <a:cubicBezTo>
                  <a:pt x="12629" y="0"/>
                  <a:pt x="12525" y="41"/>
                  <a:pt x="12420" y="41"/>
                </a:cubicBezTo>
                <a:cubicBezTo>
                  <a:pt x="10190" y="491"/>
                  <a:pt x="8988" y="3764"/>
                  <a:pt x="8483" y="7814"/>
                </a:cubicBezTo>
                <a:cubicBezTo>
                  <a:pt x="8396" y="8468"/>
                  <a:pt x="8361" y="9164"/>
                  <a:pt x="8361" y="9941"/>
                </a:cubicBezTo>
                <a:cubicBezTo>
                  <a:pt x="8361" y="13786"/>
                  <a:pt x="9441" y="18777"/>
                  <a:pt x="12281" y="20536"/>
                </a:cubicBezTo>
                <a:cubicBezTo>
                  <a:pt x="12106" y="20618"/>
                  <a:pt x="11863" y="20700"/>
                  <a:pt x="11532" y="20823"/>
                </a:cubicBezTo>
                <a:cubicBezTo>
                  <a:pt x="11026" y="20986"/>
                  <a:pt x="10330" y="21150"/>
                  <a:pt x="9528" y="21150"/>
                </a:cubicBezTo>
                <a:cubicBezTo>
                  <a:pt x="7699" y="21150"/>
                  <a:pt x="5348" y="20291"/>
                  <a:pt x="3501" y="16568"/>
                </a:cubicBezTo>
                <a:cubicBezTo>
                  <a:pt x="3432" y="16364"/>
                  <a:pt x="3362" y="16159"/>
                  <a:pt x="3292" y="15955"/>
                </a:cubicBezTo>
                <a:cubicBezTo>
                  <a:pt x="3519" y="15668"/>
                  <a:pt x="3745" y="15341"/>
                  <a:pt x="3954" y="14973"/>
                </a:cubicBezTo>
                <a:cubicBezTo>
                  <a:pt x="5104" y="13091"/>
                  <a:pt x="5992" y="10555"/>
                  <a:pt x="5992" y="7895"/>
                </a:cubicBezTo>
                <a:cubicBezTo>
                  <a:pt x="5992" y="6750"/>
                  <a:pt x="5835" y="5605"/>
                  <a:pt x="5487" y="4500"/>
                </a:cubicBezTo>
                <a:cubicBezTo>
                  <a:pt x="5487" y="4500"/>
                  <a:pt x="5487" y="4500"/>
                  <a:pt x="5487" y="4500"/>
                </a:cubicBezTo>
                <a:cubicBezTo>
                  <a:pt x="5470" y="4500"/>
                  <a:pt x="5470" y="4500"/>
                  <a:pt x="5470" y="4500"/>
                </a:cubicBezTo>
                <a:cubicBezTo>
                  <a:pt x="5226" y="4091"/>
                  <a:pt x="4947" y="3886"/>
                  <a:pt x="4634" y="3886"/>
                </a:cubicBezTo>
                <a:cubicBezTo>
                  <a:pt x="3519" y="3927"/>
                  <a:pt x="2212" y="6423"/>
                  <a:pt x="2212" y="10186"/>
                </a:cubicBezTo>
                <a:cubicBezTo>
                  <a:pt x="2212" y="11864"/>
                  <a:pt x="2474" y="13827"/>
                  <a:pt x="3135" y="15873"/>
                </a:cubicBezTo>
                <a:cubicBezTo>
                  <a:pt x="2195" y="17100"/>
                  <a:pt x="1185" y="17795"/>
                  <a:pt x="401" y="17795"/>
                </a:cubicBezTo>
                <a:cubicBezTo>
                  <a:pt x="261" y="17795"/>
                  <a:pt x="139" y="17795"/>
                  <a:pt x="17" y="17755"/>
                </a:cubicBezTo>
                <a:cubicBezTo>
                  <a:pt x="0" y="18000"/>
                  <a:pt x="0" y="18000"/>
                  <a:pt x="0" y="18000"/>
                </a:cubicBezTo>
                <a:cubicBezTo>
                  <a:pt x="0" y="18000"/>
                  <a:pt x="0" y="18000"/>
                  <a:pt x="0" y="18000"/>
                </a:cubicBezTo>
                <a:cubicBezTo>
                  <a:pt x="122" y="18041"/>
                  <a:pt x="261" y="18041"/>
                  <a:pt x="401" y="18041"/>
                </a:cubicBezTo>
                <a:cubicBezTo>
                  <a:pt x="1202" y="18041"/>
                  <a:pt x="2247" y="17305"/>
                  <a:pt x="3205" y="16077"/>
                </a:cubicBezTo>
                <a:cubicBezTo>
                  <a:pt x="3275" y="16282"/>
                  <a:pt x="3345" y="16486"/>
                  <a:pt x="3432" y="16732"/>
                </a:cubicBezTo>
                <a:cubicBezTo>
                  <a:pt x="3432" y="16732"/>
                  <a:pt x="3432" y="16732"/>
                  <a:pt x="3432" y="16732"/>
                </a:cubicBezTo>
                <a:cubicBezTo>
                  <a:pt x="3432" y="16732"/>
                  <a:pt x="3432" y="16732"/>
                  <a:pt x="3432" y="16732"/>
                </a:cubicBezTo>
                <a:cubicBezTo>
                  <a:pt x="5313" y="20495"/>
                  <a:pt x="7682" y="21395"/>
                  <a:pt x="9528" y="21395"/>
                </a:cubicBezTo>
                <a:cubicBezTo>
                  <a:pt x="10330" y="21395"/>
                  <a:pt x="11026" y="21232"/>
                  <a:pt x="11549" y="21068"/>
                </a:cubicBezTo>
                <a:cubicBezTo>
                  <a:pt x="11932" y="20945"/>
                  <a:pt x="12228" y="20823"/>
                  <a:pt x="12368" y="20741"/>
                </a:cubicBezTo>
                <a:cubicBezTo>
                  <a:pt x="12368" y="20782"/>
                  <a:pt x="12368" y="20782"/>
                  <a:pt x="12368" y="20782"/>
                </a:cubicBezTo>
                <a:cubicBezTo>
                  <a:pt x="12490" y="20741"/>
                  <a:pt x="12490" y="20741"/>
                  <a:pt x="12490" y="20741"/>
                </a:cubicBezTo>
                <a:cubicBezTo>
                  <a:pt x="12507" y="20741"/>
                  <a:pt x="12542" y="20741"/>
                  <a:pt x="12559" y="20700"/>
                </a:cubicBezTo>
                <a:cubicBezTo>
                  <a:pt x="12699" y="20782"/>
                  <a:pt x="12838" y="20864"/>
                  <a:pt x="12977" y="20905"/>
                </a:cubicBezTo>
                <a:cubicBezTo>
                  <a:pt x="14249" y="21395"/>
                  <a:pt x="15346" y="21600"/>
                  <a:pt x="16252" y="21600"/>
                </a:cubicBezTo>
                <a:cubicBezTo>
                  <a:pt x="16252" y="21600"/>
                  <a:pt x="16252" y="21600"/>
                  <a:pt x="16252" y="21600"/>
                </a:cubicBezTo>
                <a:cubicBezTo>
                  <a:pt x="18116" y="21600"/>
                  <a:pt x="19196" y="20823"/>
                  <a:pt x="19457" y="20700"/>
                </a:cubicBezTo>
                <a:cubicBezTo>
                  <a:pt x="19457" y="20782"/>
                  <a:pt x="19475" y="20823"/>
                  <a:pt x="19492" y="20905"/>
                </a:cubicBezTo>
                <a:cubicBezTo>
                  <a:pt x="19492" y="20945"/>
                  <a:pt x="19492" y="20945"/>
                  <a:pt x="19492" y="20945"/>
                </a:cubicBezTo>
                <a:cubicBezTo>
                  <a:pt x="19527" y="20986"/>
                  <a:pt x="19527" y="20986"/>
                  <a:pt x="19527" y="20986"/>
                </a:cubicBezTo>
                <a:cubicBezTo>
                  <a:pt x="19527" y="20986"/>
                  <a:pt x="19545" y="20986"/>
                  <a:pt x="19545" y="20986"/>
                </a:cubicBezTo>
                <a:cubicBezTo>
                  <a:pt x="19736" y="20986"/>
                  <a:pt x="20154" y="20577"/>
                  <a:pt x="20294" y="20618"/>
                </a:cubicBezTo>
                <a:cubicBezTo>
                  <a:pt x="20294" y="20618"/>
                  <a:pt x="20294" y="20618"/>
                  <a:pt x="20311" y="20618"/>
                </a:cubicBezTo>
                <a:cubicBezTo>
                  <a:pt x="20311" y="20618"/>
                  <a:pt x="20311" y="20618"/>
                  <a:pt x="20311" y="20618"/>
                </a:cubicBezTo>
                <a:cubicBezTo>
                  <a:pt x="20468" y="20905"/>
                  <a:pt x="20625" y="21027"/>
                  <a:pt x="20764" y="21027"/>
                </a:cubicBezTo>
                <a:cubicBezTo>
                  <a:pt x="20886" y="21027"/>
                  <a:pt x="20990" y="20945"/>
                  <a:pt x="21043" y="20741"/>
                </a:cubicBezTo>
                <a:cubicBezTo>
                  <a:pt x="21043" y="20700"/>
                  <a:pt x="21043" y="20700"/>
                  <a:pt x="21043" y="20700"/>
                </a:cubicBezTo>
                <a:cubicBezTo>
                  <a:pt x="20990" y="20373"/>
                  <a:pt x="20990" y="20373"/>
                  <a:pt x="20990" y="20373"/>
                </a:cubicBezTo>
                <a:lnTo>
                  <a:pt x="21600" y="19800"/>
                </a:lnTo>
                <a:close/>
                <a:moveTo>
                  <a:pt x="21461" y="19473"/>
                </a:moveTo>
                <a:cubicBezTo>
                  <a:pt x="21513" y="19718"/>
                  <a:pt x="21513" y="19718"/>
                  <a:pt x="21513" y="19718"/>
                </a:cubicBezTo>
                <a:cubicBezTo>
                  <a:pt x="20973" y="20209"/>
                  <a:pt x="20973" y="20209"/>
                  <a:pt x="20973" y="20209"/>
                </a:cubicBezTo>
                <a:cubicBezTo>
                  <a:pt x="20955" y="19964"/>
                  <a:pt x="20955" y="19964"/>
                  <a:pt x="20955" y="19964"/>
                </a:cubicBezTo>
                <a:lnTo>
                  <a:pt x="21461" y="19473"/>
                </a:lnTo>
                <a:close/>
                <a:moveTo>
                  <a:pt x="21217" y="18041"/>
                </a:moveTo>
                <a:cubicBezTo>
                  <a:pt x="21252" y="18286"/>
                  <a:pt x="21252" y="18286"/>
                  <a:pt x="21252" y="18286"/>
                </a:cubicBezTo>
                <a:cubicBezTo>
                  <a:pt x="20729" y="18777"/>
                  <a:pt x="20729" y="18777"/>
                  <a:pt x="20729" y="18777"/>
                </a:cubicBezTo>
                <a:cubicBezTo>
                  <a:pt x="20712" y="18573"/>
                  <a:pt x="20712" y="18573"/>
                  <a:pt x="20712" y="18573"/>
                </a:cubicBezTo>
                <a:lnTo>
                  <a:pt x="21217" y="18041"/>
                </a:lnTo>
                <a:close/>
                <a:moveTo>
                  <a:pt x="2317" y="10186"/>
                </a:moveTo>
                <a:cubicBezTo>
                  <a:pt x="2317" y="8386"/>
                  <a:pt x="2630" y="6873"/>
                  <a:pt x="3083" y="5809"/>
                </a:cubicBezTo>
                <a:cubicBezTo>
                  <a:pt x="3536" y="4745"/>
                  <a:pt x="4111" y="4132"/>
                  <a:pt x="4634" y="4132"/>
                </a:cubicBezTo>
                <a:cubicBezTo>
                  <a:pt x="4634" y="4132"/>
                  <a:pt x="4634" y="4132"/>
                  <a:pt x="4634" y="4132"/>
                </a:cubicBezTo>
                <a:cubicBezTo>
                  <a:pt x="4912" y="4132"/>
                  <a:pt x="5191" y="4336"/>
                  <a:pt x="5400" y="4664"/>
                </a:cubicBezTo>
                <a:cubicBezTo>
                  <a:pt x="5748" y="5727"/>
                  <a:pt x="5888" y="6832"/>
                  <a:pt x="5888" y="7895"/>
                </a:cubicBezTo>
                <a:cubicBezTo>
                  <a:pt x="5905" y="10432"/>
                  <a:pt x="5034" y="12927"/>
                  <a:pt x="3902" y="14768"/>
                </a:cubicBezTo>
                <a:cubicBezTo>
                  <a:pt x="3693" y="15136"/>
                  <a:pt x="3466" y="15464"/>
                  <a:pt x="3223" y="15750"/>
                </a:cubicBezTo>
                <a:cubicBezTo>
                  <a:pt x="2578" y="13705"/>
                  <a:pt x="2317" y="11823"/>
                  <a:pt x="2317" y="10186"/>
                </a:cubicBezTo>
                <a:close/>
                <a:moveTo>
                  <a:pt x="8466" y="9941"/>
                </a:moveTo>
                <a:cubicBezTo>
                  <a:pt x="8466" y="9205"/>
                  <a:pt x="8501" y="8509"/>
                  <a:pt x="8588" y="7895"/>
                </a:cubicBezTo>
                <a:cubicBezTo>
                  <a:pt x="9093" y="3886"/>
                  <a:pt x="10243" y="736"/>
                  <a:pt x="12437" y="286"/>
                </a:cubicBezTo>
                <a:cubicBezTo>
                  <a:pt x="12542" y="286"/>
                  <a:pt x="12629" y="245"/>
                  <a:pt x="12734" y="245"/>
                </a:cubicBezTo>
                <a:cubicBezTo>
                  <a:pt x="13726" y="245"/>
                  <a:pt x="14772" y="1227"/>
                  <a:pt x="15590" y="2986"/>
                </a:cubicBezTo>
                <a:cubicBezTo>
                  <a:pt x="16392" y="4705"/>
                  <a:pt x="16949" y="7200"/>
                  <a:pt x="16949" y="10186"/>
                </a:cubicBezTo>
                <a:cubicBezTo>
                  <a:pt x="16949" y="10595"/>
                  <a:pt x="16949" y="11005"/>
                  <a:pt x="16914" y="11414"/>
                </a:cubicBezTo>
                <a:cubicBezTo>
                  <a:pt x="16426" y="18082"/>
                  <a:pt x="14127" y="19882"/>
                  <a:pt x="12577" y="20455"/>
                </a:cubicBezTo>
                <a:cubicBezTo>
                  <a:pt x="9581" y="18859"/>
                  <a:pt x="8466" y="13786"/>
                  <a:pt x="8466" y="9941"/>
                </a:cubicBezTo>
                <a:close/>
                <a:moveTo>
                  <a:pt x="20764" y="20864"/>
                </a:moveTo>
                <a:cubicBezTo>
                  <a:pt x="20642" y="20864"/>
                  <a:pt x="20503" y="20782"/>
                  <a:pt x="20346" y="20495"/>
                </a:cubicBezTo>
                <a:cubicBezTo>
                  <a:pt x="20328" y="20455"/>
                  <a:pt x="20311" y="20455"/>
                  <a:pt x="20294" y="20455"/>
                </a:cubicBezTo>
                <a:cubicBezTo>
                  <a:pt x="20119" y="20455"/>
                  <a:pt x="19719" y="20823"/>
                  <a:pt x="19545" y="20823"/>
                </a:cubicBezTo>
                <a:cubicBezTo>
                  <a:pt x="19492" y="20495"/>
                  <a:pt x="19457" y="20291"/>
                  <a:pt x="19440" y="20168"/>
                </a:cubicBezTo>
                <a:cubicBezTo>
                  <a:pt x="19423" y="20127"/>
                  <a:pt x="19423" y="20127"/>
                  <a:pt x="19423" y="20086"/>
                </a:cubicBezTo>
                <a:cubicBezTo>
                  <a:pt x="19997" y="19514"/>
                  <a:pt x="19997" y="19514"/>
                  <a:pt x="19997" y="19514"/>
                </a:cubicBezTo>
                <a:cubicBezTo>
                  <a:pt x="20050" y="19473"/>
                  <a:pt x="20085" y="19309"/>
                  <a:pt x="20137" y="19145"/>
                </a:cubicBezTo>
                <a:cubicBezTo>
                  <a:pt x="20189" y="18941"/>
                  <a:pt x="20241" y="18695"/>
                  <a:pt x="20294" y="18450"/>
                </a:cubicBezTo>
                <a:cubicBezTo>
                  <a:pt x="20346" y="18082"/>
                  <a:pt x="20485" y="18000"/>
                  <a:pt x="20520" y="18000"/>
                </a:cubicBezTo>
                <a:cubicBezTo>
                  <a:pt x="20677" y="18941"/>
                  <a:pt x="20677" y="18941"/>
                  <a:pt x="20677" y="18941"/>
                </a:cubicBezTo>
                <a:cubicBezTo>
                  <a:pt x="20677" y="18982"/>
                  <a:pt x="20677" y="18982"/>
                  <a:pt x="20677" y="18982"/>
                </a:cubicBezTo>
                <a:cubicBezTo>
                  <a:pt x="20694" y="18982"/>
                  <a:pt x="20694" y="18982"/>
                  <a:pt x="20694" y="18982"/>
                </a:cubicBezTo>
                <a:cubicBezTo>
                  <a:pt x="20973" y="20700"/>
                  <a:pt x="20973" y="20700"/>
                  <a:pt x="20973" y="20700"/>
                </a:cubicBezTo>
                <a:cubicBezTo>
                  <a:pt x="20938" y="20782"/>
                  <a:pt x="20868" y="20864"/>
                  <a:pt x="20764" y="20864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162559" tIns="162559" rIns="162559" bIns="162559" numCol="1" anchor="t">
            <a:noAutofit/>
          </a:bodyPr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>
                <a:latin typeface="Gill Sans"/>
                <a:ea typeface="Gill Sans"/>
                <a:cs typeface="Gill Sans"/>
                <a:sym typeface="Gill Sans"/>
              </a:defRPr>
            </a:pPr>
            <a:endParaRPr kumimoji="0" sz="7466" b="0" i="0" u="none" strike="noStrike" kern="1200" cap="none" spc="0" normalizeH="0" baseline="0" noProof="0">
              <a:ln>
                <a:noFill/>
              </a:ln>
              <a:solidFill>
                <a:srgbClr val="2B2B2B"/>
              </a:solidFill>
              <a:effectLst/>
              <a:uLnTx/>
              <a:uFillTx/>
              <a:latin typeface="Kano regular" pitchFamily="50" charset="0"/>
              <a:sym typeface="Gill Sans"/>
            </a:endParaRPr>
          </a:p>
        </p:txBody>
      </p:sp>
      <p:sp>
        <p:nvSpPr>
          <p:cNvPr id="25" name="Shape 20083">
            <a:extLst>
              <a:ext uri="{FF2B5EF4-FFF2-40B4-BE49-F238E27FC236}">
                <a16:creationId xmlns:a16="http://schemas.microsoft.com/office/drawing/2014/main" id="{DA76F0C5-21C5-4B7B-9128-11F2AC5B2696}"/>
              </a:ext>
            </a:extLst>
          </p:cNvPr>
          <p:cNvSpPr/>
          <p:nvPr/>
        </p:nvSpPr>
        <p:spPr>
          <a:xfrm>
            <a:off x="8221769" y="710545"/>
            <a:ext cx="2234143" cy="22340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8" h="21258" extrusionOk="0">
                <a:moveTo>
                  <a:pt x="5765" y="18592"/>
                </a:moveTo>
                <a:cubicBezTo>
                  <a:pt x="5942" y="18678"/>
                  <a:pt x="6028" y="18769"/>
                  <a:pt x="6206" y="18856"/>
                </a:cubicBezTo>
                <a:cubicBezTo>
                  <a:pt x="6028" y="19033"/>
                  <a:pt x="5852" y="19300"/>
                  <a:pt x="5674" y="19477"/>
                </a:cubicBezTo>
                <a:cubicBezTo>
                  <a:pt x="3638" y="21514"/>
                  <a:pt x="12" y="21246"/>
                  <a:pt x="12" y="21246"/>
                </a:cubicBezTo>
                <a:cubicBezTo>
                  <a:pt x="12" y="21246"/>
                  <a:pt x="-256" y="17619"/>
                  <a:pt x="1780" y="15583"/>
                </a:cubicBezTo>
                <a:cubicBezTo>
                  <a:pt x="1957" y="15406"/>
                  <a:pt x="2225" y="15229"/>
                  <a:pt x="2402" y="15051"/>
                </a:cubicBezTo>
                <a:cubicBezTo>
                  <a:pt x="2489" y="15229"/>
                  <a:pt x="2575" y="15315"/>
                  <a:pt x="2666" y="15492"/>
                </a:cubicBezTo>
                <a:cubicBezTo>
                  <a:pt x="1338" y="17173"/>
                  <a:pt x="1516" y="19741"/>
                  <a:pt x="1516" y="19741"/>
                </a:cubicBezTo>
                <a:cubicBezTo>
                  <a:pt x="1516" y="19741"/>
                  <a:pt x="4084" y="19919"/>
                  <a:pt x="5765" y="18592"/>
                </a:cubicBezTo>
                <a:cubicBezTo>
                  <a:pt x="5765" y="18592"/>
                  <a:pt x="5765" y="18592"/>
                  <a:pt x="5765" y="18592"/>
                </a:cubicBezTo>
                <a:close/>
                <a:moveTo>
                  <a:pt x="15059" y="7966"/>
                </a:moveTo>
                <a:cubicBezTo>
                  <a:pt x="14086" y="7966"/>
                  <a:pt x="13291" y="7171"/>
                  <a:pt x="13291" y="6199"/>
                </a:cubicBezTo>
                <a:cubicBezTo>
                  <a:pt x="13291" y="5222"/>
                  <a:pt x="14086" y="4426"/>
                  <a:pt x="15059" y="4426"/>
                </a:cubicBezTo>
                <a:cubicBezTo>
                  <a:pt x="16036" y="4426"/>
                  <a:pt x="16831" y="5222"/>
                  <a:pt x="16831" y="6199"/>
                </a:cubicBezTo>
                <a:cubicBezTo>
                  <a:pt x="16831" y="7171"/>
                  <a:pt x="16036" y="7966"/>
                  <a:pt x="15059" y="7966"/>
                </a:cubicBezTo>
                <a:cubicBezTo>
                  <a:pt x="15059" y="7966"/>
                  <a:pt x="15059" y="7966"/>
                  <a:pt x="15059" y="7966"/>
                </a:cubicBezTo>
                <a:close/>
                <a:moveTo>
                  <a:pt x="21258" y="0"/>
                </a:moveTo>
                <a:cubicBezTo>
                  <a:pt x="21258" y="0"/>
                  <a:pt x="18067" y="-86"/>
                  <a:pt x="14882" y="1504"/>
                </a:cubicBezTo>
                <a:cubicBezTo>
                  <a:pt x="13909" y="1949"/>
                  <a:pt x="12845" y="2658"/>
                  <a:pt x="11960" y="3540"/>
                </a:cubicBezTo>
                <a:cubicBezTo>
                  <a:pt x="10529" y="4975"/>
                  <a:pt x="8307" y="7608"/>
                  <a:pt x="6556" y="9739"/>
                </a:cubicBezTo>
                <a:lnTo>
                  <a:pt x="2666" y="9739"/>
                </a:lnTo>
                <a:lnTo>
                  <a:pt x="894" y="12393"/>
                </a:lnTo>
                <a:lnTo>
                  <a:pt x="3897" y="13204"/>
                </a:lnTo>
                <a:cubicBezTo>
                  <a:pt x="3906" y="13314"/>
                  <a:pt x="3937" y="13465"/>
                  <a:pt x="4019" y="13671"/>
                </a:cubicBezTo>
                <a:lnTo>
                  <a:pt x="3552" y="14697"/>
                </a:lnTo>
                <a:cubicBezTo>
                  <a:pt x="3552" y="14697"/>
                  <a:pt x="3375" y="15051"/>
                  <a:pt x="4702" y="16466"/>
                </a:cubicBezTo>
                <a:cubicBezTo>
                  <a:pt x="6119" y="17883"/>
                  <a:pt x="6561" y="17705"/>
                  <a:pt x="6561" y="17705"/>
                </a:cubicBezTo>
                <a:lnTo>
                  <a:pt x="7663" y="17204"/>
                </a:lnTo>
                <a:cubicBezTo>
                  <a:pt x="7827" y="17256"/>
                  <a:pt x="7948" y="17274"/>
                  <a:pt x="8030" y="17274"/>
                </a:cubicBezTo>
                <a:lnTo>
                  <a:pt x="8864" y="20360"/>
                </a:lnTo>
                <a:lnTo>
                  <a:pt x="11519" y="18592"/>
                </a:lnTo>
                <a:lnTo>
                  <a:pt x="11519" y="14580"/>
                </a:lnTo>
                <a:cubicBezTo>
                  <a:pt x="13663" y="12847"/>
                  <a:pt x="16295" y="10668"/>
                  <a:pt x="17717" y="9294"/>
                </a:cubicBezTo>
                <a:cubicBezTo>
                  <a:pt x="18603" y="8412"/>
                  <a:pt x="19308" y="7349"/>
                  <a:pt x="19840" y="6376"/>
                </a:cubicBezTo>
                <a:cubicBezTo>
                  <a:pt x="21344" y="3186"/>
                  <a:pt x="21258" y="0"/>
                  <a:pt x="21258" y="0"/>
                </a:cubicBezTo>
                <a:cubicBezTo>
                  <a:pt x="21258" y="0"/>
                  <a:pt x="21258" y="0"/>
                  <a:pt x="21258" y="0"/>
                </a:cubicBezTo>
                <a:close/>
              </a:path>
            </a:pathLst>
          </a:custGeom>
          <a:solidFill>
            <a:srgbClr val="647CF3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marL="0" marR="0" lvl="0" indent="0" algn="l" defTabSz="2285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Kano regular" pitchFamily="50" charset="0"/>
              <a:sym typeface="Gill San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8DD4F42-AC85-4341-9E0E-2B29AEB2C49E}"/>
              </a:ext>
            </a:extLst>
          </p:cNvPr>
          <p:cNvSpPr/>
          <p:nvPr/>
        </p:nvSpPr>
        <p:spPr>
          <a:xfrm>
            <a:off x="6460273" y="4200293"/>
            <a:ext cx="4501376" cy="1900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0" i="0" dirty="0">
                <a:solidFill>
                  <a:schemeClr val="bg1"/>
                </a:solidFill>
                <a:effectLst/>
                <a:latin typeface="Helvetica Neue"/>
              </a:rPr>
              <a:t>该电影改编自刘慈欣的同名小说，是</a:t>
            </a:r>
            <a:r>
              <a:rPr lang="en-US" altLang="zh-CN" sz="1600" b="0" i="0" dirty="0">
                <a:solidFill>
                  <a:schemeClr val="bg1"/>
                </a:solidFill>
                <a:effectLst/>
                <a:latin typeface="Helvetica Neue"/>
              </a:rPr>
              <a:t>《</a:t>
            </a:r>
            <a:r>
              <a:rPr lang="zh-CN" altLang="en-US" sz="1600" b="0" i="0" dirty="0">
                <a:solidFill>
                  <a:schemeClr val="bg1"/>
                </a:solidFill>
                <a:effectLst/>
                <a:latin typeface="Helvetica Neue"/>
              </a:rPr>
              <a:t>流浪地球</a:t>
            </a:r>
            <a:r>
              <a:rPr lang="en-US" altLang="zh-CN" sz="1600" b="0" i="0" dirty="0">
                <a:solidFill>
                  <a:schemeClr val="bg1"/>
                </a:solidFill>
                <a:effectLst/>
                <a:latin typeface="Helvetica Neue"/>
              </a:rPr>
              <a:t>》</a:t>
            </a:r>
            <a:r>
              <a:rPr lang="zh-CN" altLang="en-US" sz="1600" b="0" i="0" dirty="0">
                <a:solidFill>
                  <a:schemeClr val="bg1"/>
                </a:solidFill>
                <a:effectLst/>
                <a:latin typeface="Helvetica Neue"/>
              </a:rPr>
              <a:t>的前传，以提出计划将建造</a:t>
            </a:r>
            <a:r>
              <a:rPr lang="en-US" altLang="zh-CN" sz="1600" b="0" i="0" dirty="0">
                <a:solidFill>
                  <a:schemeClr val="bg1"/>
                </a:solidFill>
                <a:effectLst/>
                <a:latin typeface="Helvetica Neue"/>
              </a:rPr>
              <a:t>1</a:t>
            </a:r>
            <a:r>
              <a:rPr lang="zh-CN" altLang="en-US" sz="1600" b="0" i="0" dirty="0">
                <a:solidFill>
                  <a:schemeClr val="bg1"/>
                </a:solidFill>
                <a:effectLst/>
                <a:latin typeface="Helvetica Neue"/>
              </a:rPr>
              <a:t>万座行星发动机的时代为故事背景，讲述了“太阳危机”即将来袭，世界陷入一片恐慌之中，人类将面临末日灾难与生命存续的双重挑战故事。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7832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 56">
            <a:extLst>
              <a:ext uri="{FF2B5EF4-FFF2-40B4-BE49-F238E27FC236}">
                <a16:creationId xmlns:a16="http://schemas.microsoft.com/office/drawing/2014/main" id="{F5DAF79C-369B-44A1-9353-8DFEE606E5A1}"/>
              </a:ext>
            </a:extLst>
          </p:cNvPr>
          <p:cNvSpPr/>
          <p:nvPr/>
        </p:nvSpPr>
        <p:spPr>
          <a:xfrm>
            <a:off x="8886257" y="4929981"/>
            <a:ext cx="3194862" cy="435825"/>
          </a:xfrm>
          <a:prstGeom prst="rect">
            <a:avLst/>
          </a:prstGeom>
          <a:noFill/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900" dirty="0">
                <a:solidFill>
                  <a:schemeClr val="tx2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Kano regular" pitchFamily="50" charset="0"/>
              </a:rPr>
              <a:t>R</a:t>
            </a:r>
            <a:r>
              <a:rPr lang="zh-CN" altLang="en-US" sz="900" dirty="0">
                <a:solidFill>
                  <a:schemeClr val="tx2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Kano regular" pitchFamily="50" charset="0"/>
              </a:rPr>
              <a:t>em ipsum dolor sit amet, consectetur adipiscing elit, sed do eiusmod tempor incididunt ut labore et dolore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7E89EF25-8831-413D-A884-7BE041C5D302}"/>
              </a:ext>
            </a:extLst>
          </p:cNvPr>
          <p:cNvSpPr/>
          <p:nvPr/>
        </p:nvSpPr>
        <p:spPr>
          <a:xfrm>
            <a:off x="469710" y="4107693"/>
            <a:ext cx="4711890" cy="2031325"/>
          </a:xfrm>
          <a:prstGeom prst="rect">
            <a:avLst/>
          </a:prstGeom>
          <a:noFill/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b="0" i="0" dirty="0">
                <a:solidFill>
                  <a:schemeClr val="bg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    随着地球流浪旅程中的重重危机加剧，年轻一代的英雄们面临着更为严峻的挑战，包括技术难题、资源匮乏以及人性考验等。与此同时，隐藏在背后的阴谋与背叛也逐渐浮出水面，使得地球的未来更加扑朔迷离。</a:t>
            </a:r>
          </a:p>
          <a:p>
            <a:pPr algn="l"/>
            <a:r>
              <a:rPr lang="zh-CN" altLang="en-US" sz="1400" b="0" i="0" dirty="0">
                <a:solidFill>
                  <a:schemeClr val="bg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    电影中，联合政府不得不做出关乎人类命运的重大决策，而数字生命计划的支持者与移山计划的拥护者之间的冲突不断升级，甚至引发了严重的社会动荡。最终，主角们必须克服内外困难，团结全球力量，共同决定地球与人类文明的未来走向。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561B126-5F00-49A2-8FFE-AE99CFE207ED}"/>
              </a:ext>
            </a:extLst>
          </p:cNvPr>
          <p:cNvSpPr/>
          <p:nvPr/>
        </p:nvSpPr>
        <p:spPr>
          <a:xfrm>
            <a:off x="626498" y="1349318"/>
            <a:ext cx="4538529" cy="2030684"/>
          </a:xfrm>
          <a:prstGeom prst="rect">
            <a:avLst/>
          </a:prstGeom>
          <a:noFill/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0" i="0" dirty="0">
                <a:solidFill>
                  <a:schemeClr val="bg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    在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《</a:t>
            </a:r>
            <a:r>
              <a:rPr lang="zh-CN" altLang="en-US" sz="1400" b="0" i="0" dirty="0">
                <a:solidFill>
                  <a:schemeClr val="bg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流浪地球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2》</a:t>
            </a:r>
            <a:r>
              <a:rPr lang="zh-CN" altLang="en-US" sz="1400" b="0" i="0" dirty="0">
                <a:solidFill>
                  <a:schemeClr val="bg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中，剧情围绕着两大对立而又交织的方案展开。一方面，人类社会内部出现了“移山计划”的坚定支持者，他们坚信只有通过继续实施地球迁移计划才能确保人类种族的延续；另一方面，“数字生命计划”的推崇者则提出将人类意识上传至数字世界实现另一种形式的“永生”，以此替代耗费巨大资源进行物理世界的逃亡。</a:t>
            </a:r>
            <a:endParaRPr lang="zh-CN" altLang="en-US" sz="1400" dirty="0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F7C596A7-4024-407C-B3B2-AC06E9DE0358}"/>
              </a:ext>
            </a:extLst>
          </p:cNvPr>
          <p:cNvSpPr/>
          <p:nvPr/>
        </p:nvSpPr>
        <p:spPr>
          <a:xfrm>
            <a:off x="635797" y="477669"/>
            <a:ext cx="4118162" cy="769441"/>
          </a:xfrm>
          <a:prstGeom prst="rect">
            <a:avLst/>
          </a:prstGeom>
          <a:effectLst>
            <a:outerShdw blurRad="50800" dist="38100" dir="2700000" sx="1000" sy="1000" algn="tl" rotWithShape="0">
              <a:srgbClr val="5CF9FF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4400" i="1" dirty="0">
                <a:solidFill>
                  <a:schemeClr val="bg1">
                    <a:lumMod val="95000"/>
                  </a:schemeClr>
                </a:solidFill>
                <a:effectLst>
                  <a:outerShdw dist="139700" sx="101000" sy="101000" algn="tr" rotWithShape="0">
                    <a:srgbClr val="647CF3"/>
                  </a:outerShdw>
                </a:effectLst>
                <a:latin typeface="Aharoni" panose="02010803020104030203" pitchFamily="2" charset="-79"/>
                <a:ea typeface="思源黑体 CN Heavy" panose="020B0A00000000000000" pitchFamily="34" charset="-122"/>
                <a:cs typeface="Aharoni" panose="02010803020104030203" pitchFamily="2" charset="-79"/>
              </a:rPr>
              <a:t>剧情介绍</a:t>
            </a:r>
            <a:endParaRPr lang="en-US" altLang="zh-CN" sz="4400" i="1" dirty="0">
              <a:solidFill>
                <a:schemeClr val="bg1">
                  <a:lumMod val="95000"/>
                </a:schemeClr>
              </a:solidFill>
              <a:effectLst>
                <a:outerShdw dist="139700" sx="101000" sy="101000" algn="tr" rotWithShape="0">
                  <a:srgbClr val="647CF3"/>
                </a:outerShdw>
              </a:effectLst>
              <a:latin typeface="Aharoni" panose="02010803020104030203" pitchFamily="2" charset="-79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5B45437-4C10-4E1B-84B9-9C9D9C7623F9}"/>
              </a:ext>
            </a:extLst>
          </p:cNvPr>
          <p:cNvSpPr/>
          <p:nvPr/>
        </p:nvSpPr>
        <p:spPr>
          <a:xfrm>
            <a:off x="1235062" y="3311804"/>
            <a:ext cx="2906238" cy="769441"/>
          </a:xfrm>
          <a:prstGeom prst="rect">
            <a:avLst/>
          </a:prstGeom>
          <a:effectLst>
            <a:outerShdw blurRad="50800" dist="38100" dir="2700000" sx="1000" sy="1000" algn="tl" rotWithShape="0">
              <a:srgbClr val="5CF9FF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4400" i="1" dirty="0">
                <a:solidFill>
                  <a:schemeClr val="bg1">
                    <a:lumMod val="95000"/>
                  </a:schemeClr>
                </a:solidFill>
                <a:effectLst>
                  <a:outerShdw dist="139700" sx="101000" sy="101000" algn="tr" rotWithShape="0">
                    <a:srgbClr val="647CF3"/>
                  </a:outerShdw>
                </a:effectLst>
                <a:latin typeface="Aharoni" panose="02010803020104030203" pitchFamily="2" charset="-79"/>
                <a:ea typeface="思源黑体 CN Heavy" panose="020B0A00000000000000" pitchFamily="34" charset="-122"/>
                <a:cs typeface="Aharoni" panose="02010803020104030203" pitchFamily="2" charset="-79"/>
              </a:rPr>
              <a:t>危机重重</a:t>
            </a:r>
            <a:endParaRPr lang="en-US" altLang="zh-CN" sz="4400" i="1" dirty="0">
              <a:solidFill>
                <a:schemeClr val="bg1">
                  <a:lumMod val="95000"/>
                </a:schemeClr>
              </a:solidFill>
              <a:effectLst>
                <a:outerShdw dist="139700" sx="101000" sy="101000" algn="tr" rotWithShape="0">
                  <a:srgbClr val="647CF3"/>
                </a:outerShdw>
              </a:effectLst>
              <a:latin typeface="Aharoni" panose="02010803020104030203" pitchFamily="2" charset="-79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381C34-CA31-B576-81AA-C1EF84671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293" y="1585741"/>
            <a:ext cx="6467707" cy="403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053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2E4E747-1481-BE1B-568A-2E61291D2F99}"/>
              </a:ext>
            </a:extLst>
          </p:cNvPr>
          <p:cNvSpPr txBox="1"/>
          <p:nvPr/>
        </p:nvSpPr>
        <p:spPr>
          <a:xfrm>
            <a:off x="832624" y="669073"/>
            <a:ext cx="2215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PART2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AE81BA4-FCDE-ADE1-A434-EEAD3A1821CC}"/>
              </a:ext>
            </a:extLst>
          </p:cNvPr>
          <p:cNvSpPr txBox="1"/>
          <p:nvPr/>
        </p:nvSpPr>
        <p:spPr>
          <a:xfrm>
            <a:off x="564980" y="2609386"/>
            <a:ext cx="1538883" cy="38657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科技发展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人类命运</a:t>
            </a:r>
          </a:p>
        </p:txBody>
      </p:sp>
    </p:spTree>
    <p:extLst>
      <p:ext uri="{BB962C8B-B14F-4D97-AF65-F5344CB8AC3E}">
        <p14:creationId xmlns:p14="http://schemas.microsoft.com/office/powerpoint/2010/main" val="2434111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1353">
        <p14:reveal/>
      </p:transition>
    </mc:Choice>
    <mc:Fallback>
      <p:transition spd="slow" advClick="0" advTm="1353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6D187E28-6A7E-4294-91BF-4BFB471E5DAA}"/>
              </a:ext>
            </a:extLst>
          </p:cNvPr>
          <p:cNvSpPr/>
          <p:nvPr/>
        </p:nvSpPr>
        <p:spPr>
          <a:xfrm>
            <a:off x="5492261" y="1524000"/>
            <a:ext cx="5532097" cy="3095095"/>
          </a:xfrm>
          <a:prstGeom prst="rect">
            <a:avLst/>
          </a:prstGeom>
          <a:solidFill>
            <a:srgbClr val="647CF3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FD62159-EFE9-4129-BFD7-83A07F15BCED}"/>
              </a:ext>
            </a:extLst>
          </p:cNvPr>
          <p:cNvSpPr/>
          <p:nvPr/>
        </p:nvSpPr>
        <p:spPr>
          <a:xfrm>
            <a:off x="6997494" y="4949279"/>
            <a:ext cx="4118162" cy="400110"/>
          </a:xfrm>
          <a:prstGeom prst="rect">
            <a:avLst/>
          </a:prstGeom>
          <a:effectLst>
            <a:outerShdw blurRad="50800" dist="38100" dir="2700000" sx="1000" sy="1000" algn="tl" rotWithShape="0">
              <a:srgbClr val="5CF9FF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2000" i="1" dirty="0">
                <a:solidFill>
                  <a:schemeClr val="bg1">
                    <a:lumMod val="95000"/>
                  </a:schemeClr>
                </a:solidFill>
                <a:effectLst>
                  <a:outerShdw dist="139700" sx="101000" sy="101000" algn="tr" rotWithShape="0">
                    <a:srgbClr val="647CF3"/>
                  </a:outerShdw>
                </a:effectLst>
                <a:latin typeface="Aharoni" panose="02010803020104030203" pitchFamily="2" charset="-79"/>
                <a:ea typeface="思源黑体 CN Heavy" panose="020B0A00000000000000" pitchFamily="34" charset="-122"/>
                <a:cs typeface="Aharoni" panose="02010803020104030203" pitchFamily="2" charset="-79"/>
              </a:rPr>
              <a:t>科技创新与人类命运的关系</a:t>
            </a:r>
            <a:endParaRPr lang="en-US" altLang="zh-CN" sz="2000" i="1" dirty="0">
              <a:solidFill>
                <a:schemeClr val="bg1">
                  <a:lumMod val="95000"/>
                </a:schemeClr>
              </a:solidFill>
              <a:effectLst>
                <a:outerShdw dist="139700" sx="101000" sy="101000" algn="tr" rotWithShape="0">
                  <a:srgbClr val="647CF3"/>
                </a:outerShdw>
              </a:effectLst>
              <a:latin typeface="Aharoni" panose="02010803020104030203" pitchFamily="2" charset="-79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C3A659-72E6-4266-8F39-09F4D0224030}"/>
              </a:ext>
            </a:extLst>
          </p:cNvPr>
          <p:cNvSpPr/>
          <p:nvPr/>
        </p:nvSpPr>
        <p:spPr>
          <a:xfrm>
            <a:off x="5891434" y="1710568"/>
            <a:ext cx="4829522" cy="2957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影片以地球面临毁灭性灾难为背景，通过“流浪地球计划”这一大胆设想，生动展现了科技创新在应对全球性危机中的关键作用，强调了科技进步对于人类生存与发展的重要性，这与我国倡导创新驱动发展战略，追求人与自然和谐共生的理念高度契合，具有鲜明的思想政治教育意义。</a:t>
            </a:r>
            <a:endParaRPr lang="en-US" altLang="zh-CN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C79B6A7-1CB6-B632-CD26-FC9CD1E14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87" y="1370556"/>
            <a:ext cx="4995746" cy="343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98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2E4E747-1481-BE1B-568A-2E61291D2F99}"/>
              </a:ext>
            </a:extLst>
          </p:cNvPr>
          <p:cNvSpPr txBox="1"/>
          <p:nvPr/>
        </p:nvSpPr>
        <p:spPr>
          <a:xfrm>
            <a:off x="832623" y="669073"/>
            <a:ext cx="2371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PART3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AE81BA4-FCDE-ADE1-A434-EEAD3A1821CC}"/>
              </a:ext>
            </a:extLst>
          </p:cNvPr>
          <p:cNvSpPr txBox="1"/>
          <p:nvPr/>
        </p:nvSpPr>
        <p:spPr>
          <a:xfrm>
            <a:off x="-112128" y="2609386"/>
            <a:ext cx="2215991" cy="38657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团队协作</a:t>
            </a:r>
            <a:endParaRPr lang="en-US" altLang="zh-CN" sz="4400" dirty="0">
              <a:solidFill>
                <a:prstClr val="white">
                  <a:lumMod val="95000"/>
                </a:prst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牺牲奉献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7828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1353">
        <p14:reveal/>
      </p:transition>
    </mc:Choice>
    <mc:Fallback>
      <p:transition spd="slow" advClick="0" advTm="1353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6F061DA-0BFB-49C0-88C1-8DE10FBC8E82}"/>
              </a:ext>
            </a:extLst>
          </p:cNvPr>
          <p:cNvSpPr/>
          <p:nvPr/>
        </p:nvSpPr>
        <p:spPr>
          <a:xfrm>
            <a:off x="6465127" y="1314665"/>
            <a:ext cx="4390441" cy="1200329"/>
          </a:xfrm>
          <a:prstGeom prst="rect">
            <a:avLst/>
          </a:prstGeom>
          <a:effectLst>
            <a:outerShdw blurRad="50800" dist="38100" dir="2700000" sx="1000" sy="1000" algn="tl" rotWithShape="0">
              <a:srgbClr val="5CF9FF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dist="139700" sx="101000" sy="101000" algn="tr" rotWithShape="0">
                    <a:srgbClr val="647CF3"/>
                  </a:outerShdw>
                </a:effectLst>
                <a:uLnTx/>
                <a:uFillTx/>
                <a:latin typeface="Aharoni" panose="02010803020104030203" pitchFamily="2" charset="-79"/>
                <a:ea typeface="思源黑体 CN Heavy" panose="020B0A00000000000000" pitchFamily="34" charset="-122"/>
                <a:cs typeface="Aharoni" panose="02010803020104030203" pitchFamily="2" charset="-79"/>
              </a:rPr>
              <a:t>团结协作与牺牲奉献让人动容</a:t>
            </a:r>
            <a:endParaRPr kumimoji="0" lang="en-US" altLang="zh-CN" sz="36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>
                <a:outerShdw dist="139700" sx="101000" sy="101000" algn="tr" rotWithShape="0">
                  <a:srgbClr val="647CF3"/>
                </a:outerShdw>
              </a:effectLst>
              <a:uLnTx/>
              <a:uFillTx/>
              <a:latin typeface="Aharoni" panose="02010803020104030203" pitchFamily="2" charset="-79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AB9C0BE-A415-4813-A69D-2D6AFBA8EA68}"/>
              </a:ext>
            </a:extLst>
          </p:cNvPr>
          <p:cNvSpPr/>
          <p:nvPr/>
        </p:nvSpPr>
        <p:spPr>
          <a:xfrm>
            <a:off x="6465128" y="2884672"/>
            <a:ext cx="4069057" cy="2966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</a:rPr>
              <a:t>全球性的灾难面前，各国人民放下分歧，共同推进“流浪地球计划”，体现了人类命运共同体的价值理念，弘扬了社会主义核心价值观中的集体主义和爱国主义精神，这对于培养我们的世界眼光和全局观念有着深远的影响。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85FD0038-87AE-497E-85AC-625B2AC785F2}"/>
              </a:ext>
            </a:extLst>
          </p:cNvPr>
          <p:cNvCxnSpPr>
            <a:cxnSpLocks/>
          </p:cNvCxnSpPr>
          <p:nvPr/>
        </p:nvCxnSpPr>
        <p:spPr>
          <a:xfrm>
            <a:off x="6095999" y="1361661"/>
            <a:ext cx="0" cy="414130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48FACF14-E4B0-4FB0-A5C6-CDF666703D3E}"/>
              </a:ext>
            </a:extLst>
          </p:cNvPr>
          <p:cNvGrpSpPr/>
          <p:nvPr/>
        </p:nvGrpSpPr>
        <p:grpSpPr>
          <a:xfrm>
            <a:off x="10821368" y="1396377"/>
            <a:ext cx="391833" cy="4065246"/>
            <a:chOff x="11117680" y="1415523"/>
            <a:chExt cx="391833" cy="4065246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2AAFB49D-6B0E-48FD-8EDB-C1058DE2C2D3}"/>
                </a:ext>
              </a:extLst>
            </p:cNvPr>
            <p:cNvSpPr/>
            <p:nvPr/>
          </p:nvSpPr>
          <p:spPr>
            <a:xfrm>
              <a:off x="11117680" y="1415523"/>
              <a:ext cx="391833" cy="391833"/>
            </a:xfrm>
            <a:prstGeom prst="ellipse">
              <a:avLst/>
            </a:prstGeom>
            <a:solidFill>
              <a:srgbClr val="647C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556C1BC5-FD2F-415F-AA77-1D651C5122BA}"/>
                </a:ext>
              </a:extLst>
            </p:cNvPr>
            <p:cNvSpPr/>
            <p:nvPr/>
          </p:nvSpPr>
          <p:spPr>
            <a:xfrm>
              <a:off x="11117680" y="2639994"/>
              <a:ext cx="391833" cy="391833"/>
            </a:xfrm>
            <a:prstGeom prst="ellipse">
              <a:avLst/>
            </a:prstGeom>
            <a:solidFill>
              <a:srgbClr val="647CF3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5E23D5C4-2EE1-44F6-8D2B-B953BF33D0A5}"/>
                </a:ext>
              </a:extLst>
            </p:cNvPr>
            <p:cNvSpPr/>
            <p:nvPr/>
          </p:nvSpPr>
          <p:spPr>
            <a:xfrm>
              <a:off x="11117680" y="3864465"/>
              <a:ext cx="391833" cy="391833"/>
            </a:xfrm>
            <a:prstGeom prst="ellipse">
              <a:avLst/>
            </a:prstGeom>
            <a:solidFill>
              <a:srgbClr val="647C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35A1B738-7D78-4F8F-B6DB-B6B8AE3BF9AD}"/>
                </a:ext>
              </a:extLst>
            </p:cNvPr>
            <p:cNvSpPr/>
            <p:nvPr/>
          </p:nvSpPr>
          <p:spPr>
            <a:xfrm>
              <a:off x="11117680" y="5088936"/>
              <a:ext cx="391833" cy="391833"/>
            </a:xfrm>
            <a:prstGeom prst="ellipse">
              <a:avLst/>
            </a:prstGeom>
            <a:solidFill>
              <a:srgbClr val="647CF3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3B8FDDD1-074A-456B-8BCA-4CBFE25A7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72" y="1204911"/>
            <a:ext cx="5638335" cy="448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01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647CF3">
            <a:alpha val="60000"/>
          </a:srgbClr>
        </a:solidFill>
        <a:ln>
          <a:noFill/>
        </a:ln>
      </a:spPr>
      <a:bodyPr vert="eaVert" rtlCol="0" anchor="ctr"/>
      <a:lstStyle>
        <a:defPPr algn="ctr">
          <a:defRPr>
            <a:solidFill>
              <a:schemeClr val="bg1">
                <a:lumMod val="95000"/>
              </a:schemeClr>
            </a:solidFill>
            <a:latin typeface="思源黑体 CN Bold" panose="020B0800000000000000" pitchFamily="34" charset="-122"/>
            <a:ea typeface="思源黑体 CN Bold" panose="020B0800000000000000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551</Words>
  <Application>Microsoft Office PowerPoint</Application>
  <PresentationFormat>宽屏</PresentationFormat>
  <Paragraphs>43</Paragraphs>
  <Slides>13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Helvetica Neue</vt:lpstr>
      <vt:lpstr>Kano regular</vt:lpstr>
      <vt:lpstr>华文行楷</vt:lpstr>
      <vt:lpstr>思源黑体 CN Heavy</vt:lpstr>
      <vt:lpstr>Aharoni</vt:lpstr>
      <vt:lpstr>Arial</vt:lpstr>
      <vt:lpstr>Arial Black</vt:lpstr>
      <vt:lpstr>等线</vt:lpstr>
      <vt:lpstr>1_Office 主题​​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. Redamancy</dc:creator>
  <cp:lastModifiedBy>. Redamancy</cp:lastModifiedBy>
  <cp:revision>1</cp:revision>
  <dcterms:created xsi:type="dcterms:W3CDTF">2024-03-12T02:21:11Z</dcterms:created>
  <dcterms:modified xsi:type="dcterms:W3CDTF">2024-03-12T03:14:14Z</dcterms:modified>
</cp:coreProperties>
</file>